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</p:sldMasterIdLst>
  <p:sldIdLst>
    <p:sldId id="257" r:id="rId5"/>
    <p:sldId id="286" r:id="rId6"/>
    <p:sldId id="261" r:id="rId7"/>
    <p:sldId id="275" r:id="rId8"/>
    <p:sldId id="263" r:id="rId9"/>
    <p:sldId id="265" r:id="rId10"/>
    <p:sldId id="273" r:id="rId11"/>
    <p:sldId id="282" r:id="rId12"/>
    <p:sldId id="272" r:id="rId13"/>
    <p:sldId id="283" r:id="rId14"/>
    <p:sldId id="284" r:id="rId15"/>
    <p:sldId id="285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AC0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>
      <p:cViewPr>
        <p:scale>
          <a:sx n="65" d="100"/>
          <a:sy n="65" d="100"/>
        </p:scale>
        <p:origin x="-1542" y="-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2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3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94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C5CE3D-543F-40E8-9E8E-24DA6883C777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A50E86-B99B-4A01-9FB9-BFAF834C6A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0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D777AE-830A-476E-A45D-89EC3B2823D5}" type="datetimeFigureOut">
              <a:rPr lang="en-US" smtClean="0">
                <a:solidFill>
                  <a:prstClr val="black"/>
                </a:solidFill>
              </a:rPr>
              <a:pPr/>
              <a:t>3/14/2024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6FB0F-05AC-4A0E-90C0-31F6EC15FD9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15050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25FE5-9C31-474A-9CB9-4227A9C2C58A}" type="datetimeFigureOut">
              <a:rPr lang="en-US" smtClean="0">
                <a:solidFill>
                  <a:prstClr val="white"/>
                </a:solidFill>
              </a:rPr>
              <a:pPr/>
              <a:t>3/14/2024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F3749-7620-487C-A696-8A2929FDDB1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77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F7CC0-3422-43B3-A8E9-541C7525244D}" type="datetimeFigureOut">
              <a:rPr lang="en-US" smtClean="0">
                <a:solidFill>
                  <a:prstClr val="white"/>
                </a:solidFill>
              </a:rPr>
              <a:pPr/>
              <a:t>3/14/2024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F9129-6EC2-444E-BBD8-494F6B36F60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8634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B8CE9-6F59-4CCA-8FD3-36209A633E0E}" type="datetimeFigureOut">
              <a:rPr lang="en-US" smtClean="0">
                <a:solidFill>
                  <a:prstClr val="black"/>
                </a:solidFill>
              </a:rPr>
              <a:pPr/>
              <a:t>3/14/2024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57859-6055-425F-906F-2A3B336D661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16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0A02C-C07A-42B2-B79F-02C6B7AFDC4A}" type="datetimeFigureOut">
              <a:rPr lang="en-US" smtClean="0">
                <a:solidFill>
                  <a:prstClr val="white"/>
                </a:solidFill>
              </a:rPr>
              <a:pPr/>
              <a:t>3/14/2024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7E101-9F12-47EA-A007-E0178A45D3A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4569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74A5D-F056-4B73-86EC-C18927AF0C01}" type="datetimeFigureOut">
              <a:rPr lang="en-US" smtClean="0">
                <a:solidFill>
                  <a:prstClr val="black"/>
                </a:solidFill>
              </a:rPr>
              <a:pPr/>
              <a:t>3/14/2024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77E01-4579-4246-8016-CCE24712360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6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BD9A5CE2-E722-4452-A487-0F32ED7B21FE}" type="datetimeFigureOut">
              <a:rPr lang="en-US" smtClean="0">
                <a:solidFill>
                  <a:prstClr val="black"/>
                </a:solidFill>
              </a:rPr>
              <a:pPr/>
              <a:t>3/14/2024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A8F9D-CA56-4D01-874F-95CB72516D0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53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80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E3B127-2401-41FC-AA7B-9F021FB63527}" type="datetimeFigureOut">
              <a:rPr lang="en-US" smtClean="0">
                <a:solidFill>
                  <a:prstClr val="white"/>
                </a:solidFill>
              </a:rPr>
              <a:pPr/>
              <a:t>3/14/2024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F32E34-D4B7-4658-A751-D1194EEFC8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16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384CB-E6BE-4F1A-9B67-1E0FD3369A06}" type="datetimeFigureOut">
              <a:rPr lang="en-US" smtClean="0">
                <a:solidFill>
                  <a:prstClr val="black"/>
                </a:solidFill>
              </a:rPr>
              <a:pPr/>
              <a:t>3/14/2024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2FDD-D6D4-497E-891F-76045519AC3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0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16138-D9A2-40F5-9156-7DD2272E1787}" type="datetimeFigureOut">
              <a:rPr lang="en-US" smtClean="0">
                <a:solidFill>
                  <a:prstClr val="black"/>
                </a:solidFill>
              </a:rPr>
              <a:pPr/>
              <a:t>3/14/2024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A929D-4256-42D6-B2F8-05246470797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005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51C017E1-EEE9-45F6-B598-999B4717B07D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0DEA8EA2-96A1-4174-A0BB-ADCA8CC28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29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D495CB89-8040-4BF3-9058-6500EF6AA5F5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7EBCD2DA-59CA-4705-B903-E99690DD5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957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BADEEA1D-6B6D-4F1E-88E5-360F92866C25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02178787-5CB0-46BB-9B84-B9C8681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814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045F3330-6EFE-4D30-B687-23497DE20B5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741BA8E4-AA49-4859-B666-8D40FABDB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40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B396D586-6DEE-42D2-8768-C07AA6CE0EC1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286F411A-98BC-4A6B-B1A8-079EC967B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96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3227DE76-2FEB-4DC1-8054-3DBECA4C9452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DF53B11D-4D71-47FF-843E-46B6109C0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281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E5D152E8-59A1-4F69-924E-1CB8A1E4EB2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CE669277-8F40-408A-99CC-6748D41E1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9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488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8EEF575E-81A4-466D-8D5C-343C534796A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3CDDA88F-38E9-4242-B517-2CF1330F8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271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5F1A33A7-0402-4337-BDED-62B4E55FD986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EAA51E1D-3D7A-4D91-8E15-BD5CCEDBE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798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9F2F5881-CF07-456E-8486-AF87935A7C3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D8EC88D9-CB1F-4D7C-A901-8349204AD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55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65DE4AFB-E9D6-477A-AA51-5A4BB86209A6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BF9FE596-2F37-4667-9F7C-AC756172D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366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415"/>
            <a:ext cx="7772400" cy="11013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056"/>
            <a:ext cx="6400800" cy="13156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1ADD-D1D1-43AF-AD63-BC7F7ECD2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993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E4404-E393-4725-9A82-8E371F139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744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480"/>
            <a:ext cx="7772400" cy="102096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332"/>
            <a:ext cx="7772400" cy="112514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F2D54-A3E7-449E-9A49-8CCB95847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7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9555"/>
            <a:ext cx="4038600" cy="33947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9555"/>
            <a:ext cx="4038600" cy="33947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A7F08-B446-4D80-8106-EC52683FC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575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937"/>
            <a:ext cx="4040188" cy="4792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63"/>
            <a:ext cx="4040188" cy="2963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937"/>
            <a:ext cx="4041775" cy="4792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63"/>
            <a:ext cx="4041775" cy="2963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49E8-5B0E-4095-A7A5-A9B034B4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208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E37FA-D368-48A9-BB01-9C7ECFD9B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881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B38C9-A4B1-44BC-8054-5B07DE205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132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05383"/>
            <a:ext cx="3008313" cy="8706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5386"/>
            <a:ext cx="5111750" cy="43889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076030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467E4-4E78-4B33-9654-5BFEBA1E4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73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159"/>
            <a:ext cx="5486400" cy="4256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887"/>
            <a:ext cx="5486400" cy="30852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809"/>
            <a:ext cx="5486400" cy="6027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D6EC2-7F25-40ED-A167-5D691816C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65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32CDD-CD59-4838-9F86-740B2A91F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020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386"/>
            <a:ext cx="2057400" cy="43889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386"/>
            <a:ext cx="6019800" cy="43889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BFAC-8BEF-4995-97CE-2DB29DDDF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574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386"/>
            <a:ext cx="8229600" cy="43889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CBC4-4A6A-4D6F-B9AE-C711CE748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2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1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5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9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4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19A6-427B-440D-BEBC-F5E435B6FCFF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F7193-6CF9-4C15-974B-A5E598F29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8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B8C211D-B2D0-45B7-B058-A20D34AB4153}" type="datetimeFigureOut">
              <a:rPr lang="en-US" smtClean="0">
                <a:solidFill>
                  <a:prstClr val="black"/>
                </a:solidFill>
                <a:latin typeface="Calibri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3/14/2024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92120C8-6A07-4692-9153-C4B44C52BE39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85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335E04B-95F4-466F-8905-3E52DC1913AA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2E7FFB1-49EC-4C89-8D50-301EECE3A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0EC213-4C86-455A-B130-8A4DB06B99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4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3505200"/>
            <a:ext cx="476250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3712369"/>
            <a:ext cx="3638550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Tải 84 Background Powerpoint Đẹp Chuyên Nghiệp Miễn Phí - Slidemall.c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262851" y="1276350"/>
            <a:ext cx="69802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 err="1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Lĩnh</a:t>
            </a:r>
            <a:r>
              <a:rPr lang="en-US" sz="4400" b="1" dirty="0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vực</a:t>
            </a:r>
            <a:r>
              <a:rPr lang="en-US" sz="4400" b="1" dirty="0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phát</a:t>
            </a:r>
            <a:r>
              <a:rPr lang="en-US" sz="4400" b="1" dirty="0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triển</a:t>
            </a:r>
            <a:r>
              <a:rPr lang="en-US" sz="4400" b="1" dirty="0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ngôn</a:t>
            </a:r>
            <a:r>
              <a:rPr lang="en-US" sz="4400" b="1" dirty="0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ngữ</a:t>
            </a:r>
            <a:endParaRPr lang="en-US" sz="4400" b="1" dirty="0">
              <a:ln w="11430"/>
              <a:gradFill>
                <a:gsLst>
                  <a:gs pos="0">
                    <a:srgbClr val="DA1F28">
                      <a:tint val="70000"/>
                      <a:satMod val="245000"/>
                    </a:srgbClr>
                  </a:gs>
                  <a:gs pos="75000">
                    <a:srgbClr val="DA1F28">
                      <a:tint val="90000"/>
                      <a:shade val="60000"/>
                      <a:satMod val="240000"/>
                    </a:srgbClr>
                  </a:gs>
                  <a:gs pos="100000">
                    <a:srgbClr val="DA1F28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4425" y="2343150"/>
            <a:ext cx="7543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p, q 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 MGL A4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0" y="0"/>
            <a:ext cx="5257800" cy="64633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" pitchFamily="2" charset="0"/>
                <a:ea typeface="Roboto" pitchFamily="2" charset="0"/>
                <a:cs typeface="Roboto" pitchFamily="2" charset="0"/>
              </a:rPr>
              <a:t>UBND QUẬN LONG BIÊN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" pitchFamily="2" charset="0"/>
                <a:ea typeface="Roboto" pitchFamily="2" charset="0"/>
                <a:cs typeface="Roboto" pitchFamily="2" charset="0"/>
              </a:rPr>
              <a:t>TRƯỜNG MẦM NON GIANG BIÊN</a:t>
            </a:r>
          </a:p>
        </p:txBody>
      </p:sp>
      <p:pic>
        <p:nvPicPr>
          <p:cNvPr id="17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691" y="694110"/>
            <a:ext cx="57308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77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16175" y="361950"/>
            <a:ext cx="441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0033CC"/>
                </a:solidFill>
                <a:latin typeface=".VnAvantH" pitchFamily="34" charset="0"/>
              </a:rPr>
              <a:t>C¸C KIÓU CH÷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46001"/>
              </p:ext>
            </p:extLst>
          </p:nvPr>
        </p:nvGraphicFramePr>
        <p:xfrm>
          <a:off x="1447800" y="1166813"/>
          <a:ext cx="6096000" cy="2469806"/>
        </p:xfrm>
        <a:graphic>
          <a:graphicData uri="http://schemas.openxmlformats.org/drawingml/2006/table">
            <a:tbl>
              <a:tblPr firstRow="1" bandRow="1"/>
              <a:tblGrid>
                <a:gridCol w="2032000"/>
                <a:gridCol w="2032000"/>
                <a:gridCol w="2032000"/>
              </a:tblGrid>
              <a:tr h="640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Chữ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hoa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Chữ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thường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Chữ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thường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9147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9147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T="45737" marB="45737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4355" y="1657350"/>
            <a:ext cx="70167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6600" b="1" dirty="0" smtClean="0">
                <a:solidFill>
                  <a:srgbClr val="FF0000"/>
                </a:solidFill>
                <a:latin typeface=".VnAvant" pitchFamily="34" charset="0"/>
              </a:rPr>
              <a:t>p</a:t>
            </a:r>
            <a:endParaRPr lang="en-US" altLang="en-US" sz="66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93668" y="2635827"/>
            <a:ext cx="62304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6600" b="1" dirty="0" smtClean="0">
                <a:solidFill>
                  <a:srgbClr val="FF0000"/>
                </a:solidFill>
                <a:latin typeface=".VnAvant" pitchFamily="34" charset="0"/>
              </a:rPr>
              <a:t>q</a:t>
            </a:r>
            <a:endParaRPr lang="en-US" altLang="en-US" sz="66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35175" y="1673486"/>
            <a:ext cx="762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6600" b="1" dirty="0" smtClean="0">
                <a:solidFill>
                  <a:srgbClr val="0000FF"/>
                </a:solidFill>
                <a:latin typeface=".VnAvant" pitchFamily="34" charset="0"/>
              </a:rPr>
              <a:t>P</a:t>
            </a:r>
            <a:endParaRPr lang="en-US" altLang="en-US" sz="6600" b="1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149475" y="2635827"/>
            <a:ext cx="685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6600" b="1" dirty="0" smtClean="0">
                <a:solidFill>
                  <a:srgbClr val="0000FF"/>
                </a:solidFill>
                <a:latin typeface=".VnAvant" pitchFamily="34" charset="0"/>
              </a:rPr>
              <a:t>Q</a:t>
            </a:r>
            <a:endParaRPr lang="en-US" altLang="en-US" sz="6600" b="1" dirty="0">
              <a:solidFill>
                <a:srgbClr val="0000FF"/>
              </a:solidFill>
              <a:latin typeface=".VnAvant" pitchFamily="34" charset="0"/>
            </a:endParaRPr>
          </a:p>
        </p:txBody>
      </p:sp>
      <p:pic>
        <p:nvPicPr>
          <p:cNvPr id="1026" name="Picture 2" descr="Hướng dẫn chi tiết cách viết 29 chữ cái tiếng Việt cho bé vào lớp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4" r="29713"/>
          <a:stretch/>
        </p:blipFill>
        <p:spPr bwMode="auto">
          <a:xfrm>
            <a:off x="6298160" y="1847886"/>
            <a:ext cx="550070" cy="75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- QU” PHÁT ÂM, ĐÁNH VẦN NHƯ THẾ NÀO?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33" r="15810"/>
          <a:stretch/>
        </p:blipFill>
        <p:spPr bwMode="auto">
          <a:xfrm>
            <a:off x="6348704" y="2831251"/>
            <a:ext cx="448981" cy="85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30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Nền PP dễ thương - Website của Thân Thị Hoàng Oa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Box 1"/>
          <p:cNvSpPr txBox="1">
            <a:spLocks noChangeArrowheads="1"/>
          </p:cNvSpPr>
          <p:nvPr/>
        </p:nvSpPr>
        <p:spPr bwMode="auto">
          <a:xfrm>
            <a:off x="533400" y="1123950"/>
            <a:ext cx="80772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8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8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8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altLang="en-US" sz="8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7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altLang="en-US" sz="7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7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7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altLang="en-US" sz="7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steam”</a:t>
            </a:r>
            <a:endParaRPr lang="en-US" altLang="en-US" sz="7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6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ình Nền Mầm Non Đẹp Ngộ Nghĩnh, Dễ Thương Nhấ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4" descr="Hình Nền Mầm Non Đẹp Ngộ Nghĩnh, Dễ Thương Nhấ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8" descr="Hình Nền Mầm Non Đẹp Ngộ Nghĩnh, Dễ Thương Nhấ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4" name="Picture 10" descr="333+ Hình Nền Powerpoint Dễ Thương, Cute, ngộ Nghĩ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0" y="0"/>
            <a:ext cx="914937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1047750"/>
            <a:ext cx="7848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altLang="en-US" sz="6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alt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altLang="en-US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22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Background Animasi Bergerak Papan Tulus II Pemandangan alam dengan Rumah  Pohon | Poster bunga, Ilustrasi, Seni abstr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541463" y="1047750"/>
            <a:ext cx="6764337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altLang="en-US" sz="6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alt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chữ”</a:t>
            </a:r>
            <a:endParaRPr lang="en-US" altLang="en-US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4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1" y="-628650"/>
            <a:ext cx="3097323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4400" b="1" dirty="0">
                <a:solidFill>
                  <a:srgbClr val="0000CC"/>
                </a:solidFill>
                <a:latin typeface=".VnAvant" pitchFamily="34" charset="0"/>
                <a:cs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90997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67896" y="32215"/>
            <a:ext cx="31999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dirty="0" err="1">
                <a:solidFill>
                  <a:prstClr val="black"/>
                </a:solidFill>
                <a:latin typeface=".VnAvant" pitchFamily="34" charset="0"/>
                <a:cs typeface="Times New Roman" pitchFamily="18" charset="0"/>
              </a:rPr>
              <a:t>CÊu</a:t>
            </a:r>
            <a:r>
              <a:rPr lang="en-US" sz="6000" b="1" dirty="0">
                <a:solidFill>
                  <a:prstClr val="black"/>
                </a:solidFill>
                <a:latin typeface=".VnAvant" pitchFamily="34" charset="0"/>
                <a:cs typeface="Times New Roman" pitchFamily="18" charset="0"/>
              </a:rPr>
              <a:t> t¹o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7600" y="-1009650"/>
            <a:ext cx="3575018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1300" b="1" dirty="0">
                <a:solidFill>
                  <a:srgbClr val="00B050"/>
                </a:solidFill>
                <a:latin typeface=".VnAvant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68616" y="-171450"/>
            <a:ext cx="1457450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1300" b="1" dirty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5448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1" y="-628650"/>
            <a:ext cx="3097323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4400" b="1" dirty="0">
                <a:solidFill>
                  <a:srgbClr val="0000CC"/>
                </a:solidFill>
                <a:latin typeface=".VnAvant" pitchFamily="34" charset="0"/>
                <a:cs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45093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49527" y="-704850"/>
            <a:ext cx="3097323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4400" b="1" dirty="0">
                <a:solidFill>
                  <a:srgbClr val="00B050"/>
                </a:solidFill>
                <a:latin typeface=".VnAvant" pitchFamily="34" charset="0"/>
                <a:cs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68967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4039" y="-1009650"/>
            <a:ext cx="3575018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1300" b="1" dirty="0">
                <a:solidFill>
                  <a:srgbClr val="00B050"/>
                </a:solidFill>
                <a:latin typeface=".VnAvant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>
          <a:xfrm>
            <a:off x="5010360" y="-11062"/>
            <a:ext cx="1457450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1300" b="1" dirty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67896" y="32215"/>
            <a:ext cx="31999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dirty="0" err="1" smtClean="0">
                <a:solidFill>
                  <a:prstClr val="black"/>
                </a:solidFill>
                <a:latin typeface=".VnAvant" pitchFamily="34" charset="0"/>
                <a:cs typeface="Times New Roman" pitchFamily="18" charset="0"/>
              </a:rPr>
              <a:t>CÊu</a:t>
            </a:r>
            <a:r>
              <a:rPr lang="en-US" sz="6000" b="1" dirty="0" smtClean="0">
                <a:solidFill>
                  <a:prstClr val="black"/>
                </a:solidFill>
                <a:latin typeface=".VnAvant" pitchFamily="34" charset="0"/>
                <a:cs typeface="Times New Roman" pitchFamily="18" charset="0"/>
              </a:rPr>
              <a:t> t¹o</a:t>
            </a:r>
            <a:endParaRPr lang="en-US" sz="6000" b="1" dirty="0">
              <a:solidFill>
                <a:prstClr val="black"/>
              </a:solidFill>
              <a:latin typeface=".VnAvant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6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49527" y="-704850"/>
            <a:ext cx="3097323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4400" b="1" dirty="0">
                <a:solidFill>
                  <a:srgbClr val="00B050"/>
                </a:solidFill>
                <a:latin typeface=".VnAvant" pitchFamily="34" charset="0"/>
                <a:cs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36407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36829" y="32215"/>
            <a:ext cx="30620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dirty="0" smtClean="0">
                <a:solidFill>
                  <a:prstClr val="black"/>
                </a:solidFill>
                <a:latin typeface=".VnAvant" pitchFamily="34" charset="0"/>
                <a:cs typeface="Times New Roman" pitchFamily="18" charset="0"/>
              </a:rPr>
              <a:t>So </a:t>
            </a:r>
            <a:r>
              <a:rPr lang="en-US" sz="6000" b="1" dirty="0" err="1" smtClean="0">
                <a:solidFill>
                  <a:prstClr val="black"/>
                </a:solidFill>
                <a:latin typeface=".VnAvant" pitchFamily="34" charset="0"/>
                <a:cs typeface="Times New Roman" pitchFamily="18" charset="0"/>
              </a:rPr>
              <a:t>s¸nh</a:t>
            </a:r>
            <a:endParaRPr lang="en-US" sz="6000" b="1" dirty="0">
              <a:solidFill>
                <a:prstClr val="black"/>
              </a:solidFill>
              <a:latin typeface=".VnAvant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3899" y="-476250"/>
            <a:ext cx="3097323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4400" b="1" dirty="0">
                <a:solidFill>
                  <a:srgbClr val="0000CC"/>
                </a:solidFill>
                <a:latin typeface=".VnAvant" pitchFamily="34" charset="0"/>
                <a:cs typeface="Times New Roman" pitchFamily="18" charset="0"/>
              </a:rPr>
              <a:t>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88125" y="-476250"/>
            <a:ext cx="3097323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4400" b="1" dirty="0">
                <a:solidFill>
                  <a:srgbClr val="00B050"/>
                </a:solidFill>
                <a:latin typeface=".VnAvant" pitchFamily="34" charset="0"/>
                <a:cs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7123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C00FF"/>
            </a:gs>
            <a:gs pos="100000">
              <a:srgbClr val="FFFFFF"/>
            </a:gs>
          </a:gsLst>
          <a:lin ang="5400000" scaled="1"/>
        </a:gra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C00FF"/>
            </a:gs>
            <a:gs pos="100000">
              <a:srgbClr val="FFFFFF"/>
            </a:gs>
          </a:gsLst>
          <a:lin ang="5400000" scaled="1"/>
        </a:gra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84</Words>
  <Application>Microsoft Office PowerPoint</Application>
  <PresentationFormat>On-screen Show (16:9)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Concourse</vt:lpstr>
      <vt:lpstr>1_Office Theme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Namncbillionaire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Techsi.vn</cp:lastModifiedBy>
  <cp:revision>69</cp:revision>
  <dcterms:created xsi:type="dcterms:W3CDTF">2018-01-11T16:02:56Z</dcterms:created>
  <dcterms:modified xsi:type="dcterms:W3CDTF">2024-03-14T10:18:16Z</dcterms:modified>
</cp:coreProperties>
</file>