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7" r:id="rId5"/>
    <p:sldId id="277" r:id="rId6"/>
    <p:sldId id="275" r:id="rId7"/>
    <p:sldId id="279" r:id="rId8"/>
    <p:sldId id="281" r:id="rId9"/>
    <p:sldId id="282" r:id="rId10"/>
    <p:sldId id="270" r:id="rId11"/>
    <p:sldId id="278" r:id="rId12"/>
    <p:sldId id="271" r:id="rId13"/>
    <p:sldId id="284" r:id="rId14"/>
    <p:sldId id="276" r:id="rId15"/>
    <p:sldId id="274" r:id="rId16"/>
    <p:sldId id="269" r:id="rId17"/>
    <p:sldId id="272" r:id="rId18"/>
    <p:sldId id="280" r:id="rId19"/>
    <p:sldId id="285" r:id="rId20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-1200" y="-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0960-D921-4C35-84BE-EA01A5DC1298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7" y="-38532"/>
            <a:ext cx="9139943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7484" y="1875346"/>
            <a:ext cx="7403116" cy="13157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cap="none" spc="0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9" y="2095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1875346"/>
            <a:ext cx="73152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</a:t>
            </a:r>
            <a:r>
              <a:rPr lang="en-US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LỊCH, VĂN MINH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MINH KHI ĐI THANG MÁY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MGL A4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54" y="884602"/>
            <a:ext cx="860420" cy="85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50614"/>
            <a:ext cx="6248400" cy="517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ll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028700"/>
            <a:ext cx="8001000" cy="57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14300"/>
            <a:ext cx="7848600" cy="50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4287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xảy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sự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cố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ý: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4186"/>
            <a:ext cx="6096000" cy="45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49014"/>
            <a:ext cx="6629400" cy="464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34200" cy="484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228600"/>
            <a:ext cx="5943600" cy="50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ell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979"/>
            <a:ext cx="7010400" cy="509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/>
          <a:stretch/>
        </p:blipFill>
        <p:spPr>
          <a:xfrm>
            <a:off x="2469445" y="694266"/>
            <a:ext cx="5416868" cy="356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6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4287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điều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gì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14300"/>
            <a:ext cx="86106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9" y="4171950"/>
            <a:ext cx="10080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4457700"/>
            <a:ext cx="53340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06568" y="4457700"/>
            <a:ext cx="53340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4457700"/>
            <a:ext cx="53340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4457700"/>
            <a:ext cx="53340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4457700"/>
            <a:ext cx="53340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4457700"/>
            <a:ext cx="53340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1026" name="Picture 2" descr="C:\Users\Dell\Desktop\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025" y="-5314950"/>
            <a:ext cx="11830050" cy="157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ll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" y="-114300"/>
            <a:ext cx="9212179" cy="555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89916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ll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514"/>
            <a:ext cx="9144000" cy="525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ll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ell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2" y="1"/>
            <a:ext cx="9300411" cy="525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10&quot;&gt;&lt;property id=&quot;20148&quot; value=&quot;5&quot;/&gt;&lt;property id=&quot;20300&quot; value=&quot;Slide 9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229&quot;&gt;&lt;property id=&quot;20148&quot; value=&quot;5&quot;/&gt;&lt;property id=&quot;20300&quot; value=&quot;Slide 12&quot;/&gt;&lt;property id=&quot;20307&quot; value=&quot;266&quot;/&gt;&lt;/object&gt;&lt;object type=&quot;3&quot; unique_id=&quot;10230&quot;&gt;&lt;property id=&quot;20148&quot; value=&quot;5&quot;/&gt;&lt;property id=&quot;20300&quot; value=&quot;Slide 14&quot;/&gt;&lt;property id=&quot;20307&quot; value=&quot;267&quot;/&gt;&lt;/object&gt;&lt;object type=&quot;3&quot; unique_id=&quot;10231&quot;&gt;&lt;property id=&quot;20148&quot; value=&quot;5&quot;/&gt;&lt;property id=&quot;20300&quot; value=&quot;Slide 15&quot;/&gt;&lt;property id=&quot;20307&quot; value=&quot;269&quot;/&gt;&lt;/object&gt;&lt;object type=&quot;3&quot; unique_id=&quot;10232&quot;&gt;&lt;property id=&quot;20148&quot; value=&quot;5&quot;/&gt;&lt;property id=&quot;20300&quot; value=&quot;Slide 17&quot;/&gt;&lt;property id=&quot;20307&quot; value=&quot;268&quot;/&gt;&lt;/object&gt;&lt;object type=&quot;3&quot; unique_id=&quot;10233&quot;&gt;&lt;property id=&quot;20148&quot; value=&quot;5&quot;/&gt;&lt;property id=&quot;20300&quot; value=&quot;Slide 19&quot;/&gt;&lt;property id=&quot;20307&quot; value=&quot;270&quot;/&gt;&lt;/object&gt;&lt;object type=&quot;3&quot; unique_id=&quot;10234&quot;&gt;&lt;property id=&quot;20148&quot; value=&quot;5&quot;/&gt;&lt;property id=&quot;20300&quot; value=&quot;Slide 2&quot;/&gt;&lt;property id=&quot;20307&quot; value=&quot;271&quot;/&gt;&lt;/object&gt;&lt;object type=&quot;3&quot; unique_id=&quot;10235&quot;&gt;&lt;property id=&quot;20148&quot; value=&quot;5&quot;/&gt;&lt;property id=&quot;20300&quot; value=&quot;Slide 16&quot;/&gt;&lt;property id=&quot;20307&quot; value=&quot;272&quot;/&gt;&lt;/object&gt;&lt;object type=&quot;3&quot; unique_id=&quot;10236&quot;&gt;&lt;property id=&quot;20148&quot; value=&quot;5&quot;/&gt;&lt;property id=&quot;20300&quot; value=&quot;Slide 18&quot;/&gt;&lt;property id=&quot;20307&quot; value=&quot;273&quot;/&gt;&lt;/object&gt;&lt;object type=&quot;3&quot; unique_id=&quot;10513&quot;&gt;&lt;property id=&quot;20148&quot; value=&quot;5&quot;/&gt;&lt;property id=&quot;20300&quot; value=&quot;Slide 6&quot;/&gt;&lt;property id=&quot;20307&quot; value=&quot;274&quot;/&gt;&lt;/object&gt;&lt;object type=&quot;3&quot; unique_id=&quot;10616&quot;&gt;&lt;property id=&quot;20148&quot; value=&quot;5&quot;/&gt;&lt;property id=&quot;20300&quot; value=&quot;Slide 7&quot;/&gt;&lt;property id=&quot;20307&quot; value=&quot;275&quot;/&gt;&lt;/object&gt;&lt;object type=&quot;3&quot; unique_id=&quot;10707&quot;&gt;&lt;property id=&quot;20148&quot; value=&quot;5&quot;/&gt;&lt;property id=&quot;20300&quot; value=&quot;Slide 20&quot;/&gt;&lt;property id=&quot;20307&quot; value=&quot;276&quot;/&gt;&lt;/object&gt;&lt;object type=&quot;3&quot; unique_id=&quot;10784&quot;&gt;&lt;property id=&quot;20148&quot; value=&quot;5&quot;/&gt;&lt;property id=&quot;20300&quot; value=&quot;Slide 10&quot;/&gt;&lt;property id=&quot;20307&quot; value=&quot;277&quot;/&gt;&lt;/object&gt;&lt;object type=&quot;3&quot; unique_id=&quot;11105&quot;&gt;&lt;property id=&quot;20148&quot; value=&quot;5&quot;/&gt;&lt;property id=&quot;20300&quot; value=&quot;Slide 11&quot;/&gt;&lt;property id=&quot;20307&quot; value=&quot;278&quot;/&gt;&lt;/object&gt;&lt;object type=&quot;3&quot; unique_id=&quot;11166&quot;&gt;&lt;property id=&quot;20148&quot; value=&quot;5&quot;/&gt;&lt;property id=&quot;20300&quot; value=&quot;Slide 4&quot;/&gt;&lt;property id=&quot;20307&quot; value=&quot;279&quot;/&gt;&lt;/object&gt;&lt;object type=&quot;3&quot; unique_id=&quot;11167&quot;&gt;&lt;property id=&quot;20148&quot; value=&quot;5&quot;/&gt;&lt;property id=&quot;20300&quot; value=&quot;Slide 5&quot;/&gt;&lt;property id=&quot;20307&quot; value=&quot;280&quot;/&gt;&lt;/object&gt;&lt;object type=&quot;3&quot; unique_id=&quot;11168&quot;&gt;&lt;property id=&quot;20148&quot; value=&quot;5&quot;/&gt;&lt;property id=&quot;20300&quot; value=&quot;Slide 13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49</Words>
  <Application>Microsoft Office PowerPoint</Application>
  <PresentationFormat>On-screen Show (16:9)</PresentationFormat>
  <Paragraphs>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Techsi.vn</cp:lastModifiedBy>
  <cp:revision>112</cp:revision>
  <dcterms:created xsi:type="dcterms:W3CDTF">2016-11-01T06:02:57Z</dcterms:created>
  <dcterms:modified xsi:type="dcterms:W3CDTF">2025-03-08T00:57:19Z</dcterms:modified>
</cp:coreProperties>
</file>