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7" r:id="rId3"/>
    <p:sldId id="270" r:id="rId4"/>
    <p:sldId id="268" r:id="rId5"/>
    <p:sldId id="269" r:id="rId6"/>
    <p:sldId id="275" r:id="rId7"/>
    <p:sldId id="271" r:id="rId8"/>
    <p:sldId id="27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7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C874A-66CD-4935-A090-80E9B8720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77A8EB-8F69-4BE7-B529-B8C524FFCC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60C66F-77B8-426E-A503-8962BFB93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93E20-9191-44B1-B029-F61299B16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406CF-BD8D-4601-8E0C-92CB69DFD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96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26A1B-9D1D-4333-A24A-6E5E405DF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DA3AFF-E2D5-41AA-9688-D1EEB6F7E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7442A-08AC-4499-A485-7CAF9638E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41F3E-69B8-4224-8206-6D6DD37D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784E9-65FC-4843-8C5E-C8B3B6579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222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98F59D-0AFF-4EA6-9F3A-4CDE9563D1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ADC125-2878-4363-9C5E-A83B60FF09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61CD9-98F3-432F-8410-6AD22A61E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B0985-25E7-4F49-ABAE-39B80B2DC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3B49B-3C62-4B43-B5F2-234C9E7EC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75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17C1A-CB84-42AC-9094-E1A80A869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43093-C71E-4B30-9B6F-2F1BAB01B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5903F-4699-4469-BBDA-D01285F58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A455B-DB44-44DE-85B0-73FC7D475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4039F-CE76-4FAB-9638-B2AA4F773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40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1F1DA-F5E3-492F-8DF9-4EA043559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3404B-4AB2-4915-AEF3-DDD28D5CA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2938A-352C-492B-99C4-F67B780FF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41E8C-D7DD-4EFB-A3AC-0CEE883D3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DDA64-3217-44FA-BC7D-FBA7B3601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54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5CC71-CF56-4AF0-9F63-E36D75411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2B304-93AA-41D6-BBE9-CB09D82FAA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2E473-FDA8-40C6-AC84-77AABD9F48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A07E1F-4E63-4D24-B2D6-15FDCB9AD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3E0CE-247A-4F32-B82B-B3D34F185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E56D37-8769-45BF-8871-A230F2B6B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80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6A107-C450-403C-BED1-9DE1FC08E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56E3D6-5BF6-4268-80CF-45035709C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F59AEC-116C-4937-869D-0F5DA1713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7704E9-6511-41EB-8D1B-E439F84E8F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839C0A-60BC-419A-99BB-D5453B92BB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2F1ACD-43C3-4670-A14E-07BBA7E57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460DE7-F209-4CE2-8563-68EAAAE16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68E4FF-EB82-4923-A397-6E7E40C92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87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EE6B6-76D3-4105-B279-7AD2A28E6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084A5E-40F1-4EEA-AC19-75DE896D8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9EC724-6744-4B12-AA10-E6B6246CF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DBCCFA-A068-4FCF-80DA-32ECEB3C8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29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A61758-B8A6-4BBB-8AC6-C4A47AFAE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5C7221-1E67-4831-8DE4-044E86D98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4617ED-9008-4E8C-A974-2F171DF41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997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AB2AB-4AA4-467D-8F6A-0194050FB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460D4-36CD-48F0-B8A9-2961ED38A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9CEC70-5E4B-43EE-AD64-C335E1C41A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FFDC02-7A7F-47B1-83A6-3B22D8731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92D57E-9920-41D5-BD89-F6F8B6654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9056D7-0154-4F71-B914-CDBE8875F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57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49F3D-4C9B-4063-B6F0-709CEF6CC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6E1420-DB9B-496D-9DB9-EE9AAA6694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9EE328-1C3C-4D29-9DED-3EE5FA9F8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B07EB8-442D-4A6A-B24A-55CB7AB05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8747F7-14BA-4EC8-AE03-D4251DE67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4A8461-452F-4936-BA08-EAF35E040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51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A21555-1498-4471-A7A2-8D3A8F1D5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76BE8-2079-4A4A-AB33-0686F4B24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9FD43-7008-4F09-BB2F-10E14E18B0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65ECF-2967-490D-9C07-35D40B41903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F67AC-0BA2-4129-905D-E6EA495080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6A9C9-B6A8-4642-98BC-0DA6BA7B73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34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4.mp3"/><Relationship Id="rId7" Type="http://schemas.openxmlformats.org/officeDocument/2006/relationships/image" Target="../media/image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p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4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0476" cy="685714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3DF500-927B-4E43-BD32-CE8823D0A851}"/>
              </a:ext>
            </a:extLst>
          </p:cNvPr>
          <p:cNvSpPr txBox="1"/>
          <p:nvPr/>
        </p:nvSpPr>
        <p:spPr>
          <a:xfrm>
            <a:off x="3310490" y="1004979"/>
            <a:ext cx="58451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PHƯỜNG VIỆT HƯNG</a:t>
            </a:r>
          </a:p>
          <a:p>
            <a:pPr algn="ctr"/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063CB8-9789-48A9-9C54-5EDB3C96E27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904" y="1775278"/>
            <a:ext cx="859840" cy="9021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53036C-4AC2-4B23-AA91-7812AC935DE5}"/>
              </a:ext>
            </a:extLst>
          </p:cNvPr>
          <p:cNvSpPr txBox="1"/>
          <p:nvPr/>
        </p:nvSpPr>
        <p:spPr>
          <a:xfrm>
            <a:off x="2250136" y="3623357"/>
            <a:ext cx="841281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VĐCB: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dích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dắc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5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2800" b="1" i="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TCVĐ: </a:t>
            </a:r>
            <a:r>
              <a:rPr lang="en-US" sz="2800" b="1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Lộn</a:t>
            </a:r>
            <a:r>
              <a:rPr lang="en-US" sz="2800" b="1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endParaRPr lang="en-US" sz="2800" b="1" i="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MGN 4- 5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88366B-A5E2-4E85-8026-94C98A5356A8}"/>
              </a:ext>
            </a:extLst>
          </p:cNvPr>
          <p:cNvSpPr txBox="1"/>
          <p:nvPr/>
        </p:nvSpPr>
        <p:spPr>
          <a:xfrm>
            <a:off x="1803154" y="2915471"/>
            <a:ext cx="88597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THỂ CHẤT</a:t>
            </a:r>
          </a:p>
        </p:txBody>
      </p:sp>
    </p:spTree>
    <p:extLst>
      <p:ext uri="{BB962C8B-B14F-4D97-AF65-F5344CB8AC3E}">
        <p14:creationId xmlns:p14="http://schemas.microsoft.com/office/powerpoint/2010/main" val="2301520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kids in front of a bus&#10;&#10;Description automatically generated">
            <a:extLst>
              <a:ext uri="{FF2B5EF4-FFF2-40B4-BE49-F238E27FC236}">
                <a16:creationId xmlns:a16="http://schemas.microsoft.com/office/drawing/2014/main" id="{FA81FF50-3726-4A05-8D85-28361CC156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952" cy="685334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DD8651-330B-43DE-B6BC-129E4491FF46}"/>
              </a:ext>
            </a:extLst>
          </p:cNvPr>
          <p:cNvSpPr txBox="1"/>
          <p:nvPr/>
        </p:nvSpPr>
        <p:spPr>
          <a:xfrm>
            <a:off x="4649668" y="2303092"/>
            <a:ext cx="32656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Khởi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động</a:t>
            </a:r>
            <a:endParaRPr lang="en-US" sz="6000" b="1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khoi-dong-chinh-lai">
            <a:hlinkClick r:id="" action="ppaction://media"/>
            <a:extLst>
              <a:ext uri="{FF2B5EF4-FFF2-40B4-BE49-F238E27FC236}">
                <a16:creationId xmlns:a16="http://schemas.microsoft.com/office/drawing/2014/main" id="{5F9B9DB6-0BCF-45A2-86D9-151E77CD6F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08828" y="62503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74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9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kids jumping&#10;&#10;Description automatically generated">
            <a:extLst>
              <a:ext uri="{FF2B5EF4-FFF2-40B4-BE49-F238E27FC236}">
                <a16:creationId xmlns:a16="http://schemas.microsoft.com/office/drawing/2014/main" id="{D4B7F633-5094-410F-A3D9-CE1E7A06AC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CC62F4-CC25-4AD8-A8E0-92D828CBB947}"/>
              </a:ext>
            </a:extLst>
          </p:cNvPr>
          <p:cNvSpPr txBox="1"/>
          <p:nvPr/>
        </p:nvSpPr>
        <p:spPr>
          <a:xfrm>
            <a:off x="4326253" y="3209552"/>
            <a:ext cx="32704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Đồng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diễn</a:t>
            </a:r>
            <a:endParaRPr lang="en-US" sz="6000" b="1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  <p:pic>
        <p:nvPicPr>
          <p:cNvPr id="12" name="BTPTC-sua">
            <a:hlinkClick r:id="" action="ppaction://media"/>
            <a:extLst>
              <a:ext uri="{FF2B5EF4-FFF2-40B4-BE49-F238E27FC236}">
                <a16:creationId xmlns:a16="http://schemas.microsoft.com/office/drawing/2014/main" id="{25245F50-A382-4101-BE13-D629B5B29B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2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67265" y="62792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70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7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kids holding a sign&#10;&#10;Description automatically generated">
            <a:extLst>
              <a:ext uri="{FF2B5EF4-FFF2-40B4-BE49-F238E27FC236}">
                <a16:creationId xmlns:a16="http://schemas.microsoft.com/office/drawing/2014/main" id="{4E4CD4E0-74D2-4C4C-BAF9-8AC90CF720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625"/>
            <a:ext cx="12188952" cy="6896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C63056-5015-4668-B832-059E08FF191D}"/>
              </a:ext>
            </a:extLst>
          </p:cNvPr>
          <p:cNvSpPr txBox="1"/>
          <p:nvPr/>
        </p:nvSpPr>
        <p:spPr>
          <a:xfrm>
            <a:off x="2123856" y="2806864"/>
            <a:ext cx="81547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VĐCB:</a:t>
            </a: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dích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dắc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4 -5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3600" b="1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269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kids jumping in the air&#10;&#10;Description automatically generated">
            <a:extLst>
              <a:ext uri="{FF2B5EF4-FFF2-40B4-BE49-F238E27FC236}">
                <a16:creationId xmlns:a16="http://schemas.microsoft.com/office/drawing/2014/main" id="{89DA16AC-35E9-47F8-B230-45E5871AFE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78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299A01C-9AC9-496B-A5AF-CE95510662A5}"/>
              </a:ext>
            </a:extLst>
          </p:cNvPr>
          <p:cNvSpPr txBox="1"/>
          <p:nvPr/>
        </p:nvSpPr>
        <p:spPr>
          <a:xfrm>
            <a:off x="3506669" y="2168740"/>
            <a:ext cx="56669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Tài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năng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tỏa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sáng</a:t>
            </a:r>
            <a:endParaRPr lang="en-US" sz="6000" b="1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  <p:pic>
        <p:nvPicPr>
          <p:cNvPr id="2" name="nhac-lay-la-sen">
            <a:hlinkClick r:id="" action="ppaction://media"/>
            <a:extLst>
              <a:ext uri="{FF2B5EF4-FFF2-40B4-BE49-F238E27FC236}">
                <a16:creationId xmlns:a16="http://schemas.microsoft.com/office/drawing/2014/main" id="{680B8861-3B18-49D9-95DC-6069DBE1CD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585788" y="6248400"/>
            <a:ext cx="609600" cy="609600"/>
          </a:xfrm>
          <a:prstGeom prst="rect">
            <a:avLst/>
          </a:prstGeom>
        </p:spPr>
      </p:pic>
      <p:pic>
        <p:nvPicPr>
          <p:cNvPr id="3" name="nhac-bat-voi-la-sen">
            <a:hlinkClick r:id="" action="ppaction://media"/>
            <a:extLst>
              <a:ext uri="{FF2B5EF4-FFF2-40B4-BE49-F238E27FC236}">
                <a16:creationId xmlns:a16="http://schemas.microsoft.com/office/drawing/2014/main" id="{E3D1B4B6-1F9C-4F2D-9A0D-E0C29C63976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212555" y="63486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65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11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dancing&#10;&#10;Description automatically generated">
            <a:extLst>
              <a:ext uri="{FF2B5EF4-FFF2-40B4-BE49-F238E27FC236}">
                <a16:creationId xmlns:a16="http://schemas.microsoft.com/office/drawing/2014/main" id="{9748AC24-7E85-45DF-9DEE-B9C4EAEFB7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3E3C1B-116E-4FF0-8E88-F719A9E50FF1}"/>
              </a:ext>
            </a:extLst>
          </p:cNvPr>
          <p:cNvSpPr txBox="1"/>
          <p:nvPr/>
        </p:nvSpPr>
        <p:spPr>
          <a:xfrm>
            <a:off x="3266294" y="2556641"/>
            <a:ext cx="62912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TCVĐ: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endParaRPr lang="en-US" sz="6000" b="1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  <p:pic>
        <p:nvPicPr>
          <p:cNvPr id="8" name="TC-Cua-bo-ve-hang">
            <a:hlinkClick r:id="" action="ppaction://media"/>
            <a:extLst>
              <a:ext uri="{FF2B5EF4-FFF2-40B4-BE49-F238E27FC236}">
                <a16:creationId xmlns:a16="http://schemas.microsoft.com/office/drawing/2014/main" id="{C717BAE7-E85E-4463-91A3-F112E0DA37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096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34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1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kids and a tree&#10;&#10;Description automatically generated with medium confidence">
            <a:extLst>
              <a:ext uri="{FF2B5EF4-FFF2-40B4-BE49-F238E27FC236}">
                <a16:creationId xmlns:a16="http://schemas.microsoft.com/office/drawing/2014/main" id="{DF12CAC4-0786-46FA-B952-C2CF2C87BB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5396" cy="68518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066970E-4DDF-40FB-8B67-48FF57C3CD68}"/>
              </a:ext>
            </a:extLst>
          </p:cNvPr>
          <p:cNvSpPr txBox="1"/>
          <p:nvPr/>
        </p:nvSpPr>
        <p:spPr>
          <a:xfrm>
            <a:off x="3111170" y="2413337"/>
            <a:ext cx="25907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Hồi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tĩnh</a:t>
            </a:r>
            <a:endParaRPr lang="en-US" sz="6000" b="1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  <p:pic>
        <p:nvPicPr>
          <p:cNvPr id="12" name="Nhac hoi tinh">
            <a:hlinkClick r:id="" action="ppaction://media"/>
            <a:extLst>
              <a:ext uri="{FF2B5EF4-FFF2-40B4-BE49-F238E27FC236}">
                <a16:creationId xmlns:a16="http://schemas.microsoft.com/office/drawing/2014/main" id="{B70FA7D1-DCAC-4524-9299-4655734B0E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580768" y="62422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4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47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lower, indoor, plant&#10;&#10;Description automatically generated">
            <a:extLst>
              <a:ext uri="{FF2B5EF4-FFF2-40B4-BE49-F238E27FC236}">
                <a16:creationId xmlns:a16="http://schemas.microsoft.com/office/drawing/2014/main" id="{5B933A73-5C57-4662-BB24-104536317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45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71</Words>
  <Application>Microsoft Office PowerPoint</Application>
  <PresentationFormat>Widescreen</PresentationFormat>
  <Paragraphs>13</Paragraphs>
  <Slides>8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#9Slide05 Lobster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Trần Thị Trà My</dc:creator>
  <cp:lastModifiedBy>lelientdtt9x@gmail.com</cp:lastModifiedBy>
  <cp:revision>19</cp:revision>
  <dcterms:created xsi:type="dcterms:W3CDTF">2022-10-12T13:44:28Z</dcterms:created>
  <dcterms:modified xsi:type="dcterms:W3CDTF">2025-11-23T18:32:15Z</dcterms:modified>
</cp:coreProperties>
</file>