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9" r:id="rId4"/>
    <p:sldId id="260" r:id="rId5"/>
    <p:sldId id="261" r:id="rId6"/>
    <p:sldId id="262" r:id="rId7"/>
    <p:sldId id="263" r:id="rId8"/>
    <p:sldId id="264" r:id="rId9"/>
    <p:sldId id="265" r:id="rId10"/>
    <p:sldId id="266" r:id="rId11"/>
    <p:sldId id="268" r:id="rId12"/>
    <p:sldId id="269" r:id="rId13"/>
    <p:sldId id="271" r:id="rId14"/>
    <p:sldId id="272" r:id="rId15"/>
    <p:sldId id="273" r:id="rId16"/>
    <p:sldId id="274" r:id="rId17"/>
    <p:sldId id="276" r:id="rId18"/>
    <p:sldId id="278"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B04E40-7DB5-44AF-8484-3B5C8278AAE6}"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B04E40-7DB5-44AF-8484-3B5C8278AAE6}"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B04E40-7DB5-44AF-8484-3B5C8278AAE6}"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11/10/2025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 Id="rId5" Type="http://schemas.openxmlformats.org/officeDocument/2006/relationships/image" Target="../media/image59.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36.gif"/></Relationships>
</file>

<file path=ppt/slides/_rels/slide2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5.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7.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1"/>
            <a:ext cx="9209145" cy="6857999"/>
          </a:xfrm>
          <a:prstGeom prst="rect">
            <a:avLst/>
          </a:prstGeom>
        </p:spPr>
      </p:pic>
      <p:sp>
        <p:nvSpPr>
          <p:cNvPr id="5" name="Rectangle 4"/>
          <p:cNvSpPr/>
          <p:nvPr/>
        </p:nvSpPr>
        <p:spPr>
          <a:xfrm>
            <a:off x="2209800" y="2337766"/>
            <a:ext cx="5092613" cy="584775"/>
          </a:xfrm>
          <a:prstGeom prst="rect">
            <a:avLst/>
          </a:prstGeom>
          <a:noFill/>
        </p:spPr>
        <p:txBody>
          <a:bodyPr wrap="none" lIns="91440" tIns="45720" rIns="91440" bIns="45720">
            <a:spAutoFit/>
          </a:bodyPr>
          <a:lstStyle/>
          <a:p>
            <a:pPr algn="ctr"/>
            <a:r>
              <a:rPr lang="en-US" sz="32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rPr>
              <a:t>PHÁT TRIỂN </a:t>
            </a:r>
            <a:r>
              <a:rPr lang="en-US" sz="3200" b="1" dirty="0">
                <a:ln w="10541" cmpd="sng">
                  <a:solidFill>
                    <a:schemeClr val="accent1">
                      <a:shade val="88000"/>
                      <a:satMod val="110000"/>
                    </a:schemeClr>
                  </a:solidFill>
                  <a:prstDash val="solid"/>
                </a:ln>
                <a:solidFill>
                  <a:srgbClr val="FF0000"/>
                </a:solidFill>
                <a:latin typeface="Times New Roman" panose="02020603050405020304" pitchFamily="18" charset="0"/>
                <a:cs typeface="Times New Roman" panose="02020603050405020304" pitchFamily="18" charset="0"/>
              </a:rPr>
              <a:t>NGÔN NGỮ</a:t>
            </a:r>
            <a:endParaRPr lang="en-US" sz="3200" b="1" cap="none" spc="0" dirty="0">
              <a:ln w="10541" cmpd="sng">
                <a:solidFill>
                  <a:schemeClr val="accent1">
                    <a:shade val="88000"/>
                    <a:satMod val="11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80999" y="3135501"/>
            <a:ext cx="8382000" cy="954107"/>
          </a:xfrm>
          <a:prstGeom prst="rect">
            <a:avLst/>
          </a:prstGeom>
          <a:noFill/>
        </p:spPr>
        <p:txBody>
          <a:bodyPr wrap="square" lIns="91440" tIns="45720" rIns="91440" bIns="45720">
            <a:spAutoFit/>
          </a:bodyPr>
          <a:lstStyle/>
          <a:p>
            <a:pPr algn="ctr"/>
            <a:r>
              <a:rPr lang="en-US" sz="28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Thơ</a:t>
            </a:r>
            <a:r>
              <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a:t>
            </a:r>
            <a:r>
              <a:rPr lang="en-US" sz="28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Bé</a:t>
            </a:r>
            <a:r>
              <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a:t>
            </a:r>
            <a:r>
              <a:rPr lang="en-US" sz="28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làm</a:t>
            </a:r>
            <a:r>
              <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bao </a:t>
            </a:r>
            <a:r>
              <a:rPr lang="en-US" sz="28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nhiêu</a:t>
            </a:r>
            <a:r>
              <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 </a:t>
            </a:r>
            <a:r>
              <a:rPr lang="en-US" sz="2800" b="1" cap="none" spc="0" dirty="0" err="1">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rPr>
              <a:t>nghề</a:t>
            </a:r>
            <a:endPar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endParaRPr>
          </a:p>
          <a:p>
            <a:pPr algn="ctr"/>
            <a:r>
              <a:rPr lang="en-US" sz="28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Lứa</a:t>
            </a:r>
            <a:r>
              <a:rPr lang="en-US" sz="28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a:t>
            </a:r>
            <a:r>
              <a:rPr lang="en-US" sz="28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tuổi</a:t>
            </a:r>
            <a:r>
              <a:rPr lang="en-US" sz="2800" b="1" dirty="0">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 4 -5 </a:t>
            </a:r>
            <a:r>
              <a:rPr lang="en-US" sz="2800" b="1" dirty="0" err="1">
                <a:ln w="10541" cmpd="sng">
                  <a:solidFill>
                    <a:schemeClr val="accent1">
                      <a:shade val="88000"/>
                      <a:satMod val="110000"/>
                    </a:schemeClr>
                  </a:solidFill>
                  <a:prstDash val="solid"/>
                </a:ln>
                <a:solidFill>
                  <a:srgbClr val="002060"/>
                </a:solidFill>
                <a:latin typeface="Times New Roman" pitchFamily="18" charset="0"/>
                <a:cs typeface="Times New Roman" pitchFamily="18" charset="0"/>
              </a:rPr>
              <a:t>tuổi</a:t>
            </a:r>
            <a:endParaRPr lang="en-US" sz="2800" b="1" cap="none" spc="0" dirty="0">
              <a:ln w="10541" cmpd="sng">
                <a:solidFill>
                  <a:schemeClr val="accent1">
                    <a:shade val="88000"/>
                    <a:satMod val="110000"/>
                  </a:schemeClr>
                </a:solidFill>
                <a:prstDash val="solid"/>
              </a:ln>
              <a:solidFill>
                <a:srgbClr val="002060"/>
              </a:solidFill>
              <a:effectLst/>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D5534ABB-96C7-A153-8307-455F30FB37E8}"/>
              </a:ext>
            </a:extLst>
          </p:cNvPr>
          <p:cNvSpPr/>
          <p:nvPr/>
        </p:nvSpPr>
        <p:spPr>
          <a:xfrm>
            <a:off x="2517425" y="-12104"/>
            <a:ext cx="4323620" cy="707886"/>
          </a:xfrm>
          <a:prstGeom prst="rect">
            <a:avLst/>
          </a:prstGeom>
          <a:noFill/>
        </p:spPr>
        <p:txBody>
          <a:bodyPr wrap="none" lIns="91440" tIns="45720" rIns="91440" bIns="45720">
            <a:spAutoFit/>
          </a:bodyPr>
          <a:lstStyle/>
          <a:p>
            <a:pPr algn="ctr"/>
            <a:r>
              <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UBND PHƯỜNG VIỆT HƯNG</a:t>
            </a:r>
          </a:p>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TRƯỜNG MẦM NON GIANG BIÊN</a:t>
            </a:r>
            <a:endParaRPr lang="en-US" sz="2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E3F64BD-BE10-2DF2-35D0-8B29EC8C0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247" y="718360"/>
            <a:ext cx="1009505" cy="1059153"/>
          </a:xfrm>
          <a:prstGeom prst="rect">
            <a:avLst/>
          </a:prstGeom>
        </p:spPr>
      </p:pic>
    </p:spTree>
    <p:extLst>
      <p:ext uri="{BB962C8B-B14F-4D97-AF65-F5344CB8AC3E}">
        <p14:creationId xmlns:p14="http://schemas.microsoft.com/office/powerpoint/2010/main" val="157188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a:solidFill>
                  <a:schemeClr val="tx1"/>
                </a:solidFill>
                <a:latin typeface="Times New Roman" pitchFamily="18" charset="0"/>
              </a:rPr>
              <a:t>B</a:t>
            </a:r>
            <a:r>
              <a:rPr lang="en-US" sz="4000" b="1">
                <a:solidFill>
                  <a:schemeClr val="tx1"/>
                </a:solidFill>
                <a:latin typeface="Times New Roman" pitchFamily="18" charset="0"/>
              </a:rPr>
              <a:t>é chơi làm thợ nề</a:t>
            </a:r>
          </a:p>
          <a:p>
            <a:pPr eaLnBrk="1" hangingPunct="1">
              <a:lnSpc>
                <a:spcPct val="80000"/>
              </a:lnSpc>
            </a:pPr>
            <a:r>
              <a:rPr lang="en-US" sz="4000" b="1">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hàn làm gì nhỉ?</a:t>
            </a:r>
          </a:p>
        </p:txBody>
      </p:sp>
    </p:spTree>
    <p:extLst>
      <p:ext uri="{BB962C8B-B14F-4D97-AF65-F5344CB8AC3E}">
        <p14:creationId xmlns:p14="http://schemas.microsoft.com/office/powerpoint/2010/main" val="120677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2" name="Rectangle 1">
            <a:extLst>
              <a:ext uri="{FF2B5EF4-FFF2-40B4-BE49-F238E27FC236}">
                <a16:creationId xmlns:a16="http://schemas.microsoft.com/office/drawing/2014/main" id="{B2B0D09F-D8BD-840E-9305-5EDC9E04D952}"/>
              </a:ext>
            </a:extLst>
          </p:cNvPr>
          <p:cNvSpPr/>
          <p:nvPr/>
        </p:nvSpPr>
        <p:spPr>
          <a:xfrm>
            <a:off x="1594564" y="1447800"/>
            <a:ext cx="5609228"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err="1">
                <a:ln/>
                <a:solidFill>
                  <a:srgbClr val="FF0000"/>
                </a:solidFill>
                <a:effectLst/>
                <a:latin typeface="Times New Roman" panose="02020603050405020304" pitchFamily="18" charset="0"/>
                <a:cs typeface="Times New Roman" panose="02020603050405020304" pitchFamily="18" charset="0"/>
              </a:rPr>
              <a:t>Cháu</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yêu</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cô</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chú</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công</a:t>
            </a:r>
            <a:r>
              <a:rPr lang="en-US" sz="3600" b="1" cap="none" spc="0" dirty="0">
                <a:ln/>
                <a:solidFill>
                  <a:srgbClr val="FF0000"/>
                </a:solidFill>
                <a:effectLst/>
                <a:latin typeface="Times New Roman" panose="02020603050405020304" pitchFamily="18" charset="0"/>
                <a:cs typeface="Times New Roman" panose="02020603050405020304" pitchFamily="18" charset="0"/>
              </a:rPr>
              <a:t> </a:t>
            </a:r>
            <a:r>
              <a:rPr lang="en-US" sz="3600" b="1" cap="none" spc="0" dirty="0" err="1">
                <a:ln/>
                <a:solidFill>
                  <a:srgbClr val="FF0000"/>
                </a:solidFill>
                <a:effectLst/>
                <a:latin typeface="Times New Roman" panose="02020603050405020304" pitchFamily="18" charset="0"/>
                <a:cs typeface="Times New Roman" panose="02020603050405020304" pitchFamily="18" charset="0"/>
              </a:rPr>
              <a:t>nhân</a:t>
            </a:r>
            <a:endParaRPr lang="en-US" sz="3600" b="1" cap="none" spc="0" dirty="0">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endParaRPr lang="en-US" sz="2000">
              <a:latin typeface="Times New Roman" pitchFamily="18" charset="0"/>
              <a:cs typeface="Times New Roman" pitchFamily="18" charset="0"/>
            </a:endParaRPr>
          </a:p>
        </p:txBody>
      </p:sp>
      <p:sp>
        <p:nvSpPr>
          <p:cNvPr id="6" name="Rectangle 5"/>
          <p:cNvSpPr/>
          <p:nvPr/>
        </p:nvSpPr>
        <p:spPr>
          <a:xfrm>
            <a:off x="914400" y="2362200"/>
            <a:ext cx="6858000" cy="1015663"/>
          </a:xfrm>
          <a:prstGeom prst="rect">
            <a:avLst/>
          </a:prstGeom>
        </p:spPr>
        <p:txBody>
          <a:bodyPr wrap="square">
            <a:spAutoFit/>
          </a:bodyPr>
          <a:lstStyle/>
          <a:p>
            <a:r>
              <a:rPr lang="fr-FR" sz="200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a:solidFill>
                  <a:srgbClr val="FF0000"/>
                </a:solidFill>
                <a:latin typeface="Times New Roman" pitchFamily="18" charset="0"/>
                <a:cs typeface="Times New Roman" pitchFamily="18" charset="0"/>
              </a:rPr>
              <a:t>Yến Thảo</a:t>
            </a: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a:solidFill>
                  <a:srgbClr val="0070C0"/>
                </a:solidFill>
                <a:latin typeface="Times New Roman" pitchFamily="18" charset="0"/>
                <a:cs typeface="Times New Roman" pitchFamily="18" charset="0"/>
              </a:rPr>
              <a:t>Trò chơi: Đọc câu thơ qua tranh</a:t>
            </a:r>
          </a:p>
        </p:txBody>
      </p:sp>
    </p:spTree>
    <p:extLst>
      <p:ext uri="{BB962C8B-B14F-4D97-AF65-F5344CB8AC3E}">
        <p14:creationId xmlns:p14="http://schemas.microsoft.com/office/powerpoint/2010/main" val="3478883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0400" y="1371600"/>
            <a:ext cx="27432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a:solidFill>
                  <a:schemeClr val="tx1">
                    <a:lumMod val="65000"/>
                    <a:lumOff val="35000"/>
                  </a:schemeClr>
                </a:solidFill>
                <a:latin typeface="Times New Roman" pitchFamily="18" charset="0"/>
              </a:rPr>
              <a:t>B</a:t>
            </a:r>
            <a:r>
              <a:rPr lang="en-US" sz="4000" b="1">
                <a:solidFill>
                  <a:schemeClr val="tx1">
                    <a:lumMod val="65000"/>
                    <a:lumOff val="35000"/>
                  </a:schemeClr>
                </a:solidFill>
                <a:latin typeface="Times New Roman" pitchFamily="18" charset="0"/>
              </a:rPr>
              <a:t>é chơi làm thợ nề</a:t>
            </a:r>
          </a:p>
          <a:p>
            <a:pPr eaLnBrk="1" hangingPunct="1">
              <a:lnSpc>
                <a:spcPct val="80000"/>
              </a:lnSpc>
            </a:pPr>
            <a:r>
              <a:rPr lang="en-US" sz="4000" b="1">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a:solidFill>
                  <a:schemeClr val="tx2"/>
                </a:solidFill>
                <a:latin typeface="Times New Roman" pitchFamily="18" charset="0"/>
              </a:rPr>
              <a:t>B</a:t>
            </a:r>
            <a:r>
              <a:rPr lang="en-US" sz="4000" b="1">
                <a:latin typeface="Times New Roman" pitchFamily="18" charset="0"/>
              </a:rPr>
              <a:t>é  chơi làm thợ mỏ</a:t>
            </a:r>
          </a:p>
          <a:p>
            <a:pPr algn="ctr" eaLnBrk="1" hangingPunct="1">
              <a:lnSpc>
                <a:spcPct val="90000"/>
              </a:lnSpc>
              <a:buFontTx/>
              <a:buNone/>
            </a:pPr>
            <a:r>
              <a:rPr lang="en-US" sz="4000" b="1">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a:p>
        </p:txBody>
      </p:sp>
      <p:sp>
        <p:nvSpPr>
          <p:cNvPr id="8195" name="Rectangle 3"/>
          <p:cNvSpPr>
            <a:spLocks noGrp="1" noChangeArrowheads="1"/>
          </p:cNvSpPr>
          <p:nvPr>
            <p:ph type="body" idx="1"/>
          </p:nvPr>
        </p:nvSpPr>
        <p:spPr/>
        <p:txBody>
          <a:bodyPr/>
          <a:lstStyle/>
          <a:p>
            <a:pPr eaLnBrk="1" hangingPunct="1"/>
            <a:endParaRPr lang="vi-VN"/>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a:latin typeface="Times New Roman" pitchFamily="18" charset="0"/>
              </a:rPr>
              <a:t>Bé chơi làm thầy thuốc</a:t>
            </a:r>
            <a:br>
              <a:rPr lang="en-US" sz="4000" b="1">
                <a:latin typeface="Times New Roman" pitchFamily="18" charset="0"/>
              </a:rPr>
            </a:br>
            <a:r>
              <a:rPr lang="en-US" sz="4000" b="1">
                <a:latin typeface="Times New Roman" pitchFamily="18" charset="0"/>
              </a:rPr>
              <a:t>Chữa bệnh cho mọi</a:t>
            </a:r>
            <a:r>
              <a:rPr lang="en-US" sz="5400" b="1">
                <a:latin typeface="Times New Roman" pitchFamily="18" charset="0"/>
              </a:rPr>
              <a:t> </a:t>
            </a:r>
            <a:r>
              <a:rPr lang="en-US" sz="4000" b="1">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p>
        </p:txBody>
      </p:sp>
      <p:sp>
        <p:nvSpPr>
          <p:cNvPr id="11267" name="Rectangle 3"/>
          <p:cNvSpPr>
            <a:spLocks noGrp="1" noChangeArrowheads="1"/>
          </p:cNvSpPr>
          <p:nvPr>
            <p:ph type="body" idx="1"/>
          </p:nvPr>
        </p:nvSpPr>
        <p:spPr/>
        <p:txBody>
          <a:bodyPr/>
          <a:lstStyle/>
          <a:p>
            <a:pPr eaLnBrk="1" hangingPunct="1"/>
            <a:endParaRPr lang="vi-VN"/>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490</Words>
  <Application>Microsoft Office PowerPoint</Application>
  <PresentationFormat>On-screen Show (4:3)</PresentationFormat>
  <Paragraphs>42</Paragraphs>
  <Slides>34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.VnArialH</vt: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Thủy Thanh</cp:lastModifiedBy>
  <cp:revision>11</cp:revision>
  <dcterms:created xsi:type="dcterms:W3CDTF">2021-11-26T11:59:41Z</dcterms:created>
  <dcterms:modified xsi:type="dcterms:W3CDTF">2025-11-10T12:19:32Z</dcterms:modified>
</cp:coreProperties>
</file>