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3" r:id="rId5"/>
    <p:sldId id="260" r:id="rId6"/>
    <p:sldId id="264" r:id="rId7"/>
    <p:sldId id="257" r:id="rId8"/>
    <p:sldId id="268" r:id="rId9"/>
    <p:sldId id="269" r:id="rId10"/>
    <p:sldId id="272" r:id="rId11"/>
    <p:sldId id="265" r:id="rId12"/>
    <p:sldId id="266" r:id="rId13"/>
    <p:sldId id="256" r:id="rId14"/>
    <p:sldId id="273" r:id="rId15"/>
    <p:sldId id="26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hThangPC.VN" initials="M" lastIdx="1" clrIdx="0">
    <p:extLst>
      <p:ext uri="{19B8F6BF-5375-455C-9EA6-DF929625EA0E}">
        <p15:presenceInfo xmlns:p15="http://schemas.microsoft.com/office/powerpoint/2012/main" userId="MinhThangPC.V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6319"/>
    <a:srgbClr val="FF3300"/>
    <a:srgbClr val="09F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1-23T13:47:40.298" idx="1">
    <p:pos x="5782" y="106"/>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FA2E-7982-5FBF-C4D2-F1F67F18C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3B47C09-EEEE-8D78-45ED-951098429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E2C3C09-5A58-77D1-7E76-655F0A8A7C7B}"/>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5" name="Footer Placeholder 4">
            <a:extLst>
              <a:ext uri="{FF2B5EF4-FFF2-40B4-BE49-F238E27FC236}">
                <a16:creationId xmlns:a16="http://schemas.microsoft.com/office/drawing/2014/main" id="{4EE59836-C9A3-6C42-6DBF-4F2585D481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3775654-6640-95F4-4DFA-D5853485D4BF}"/>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291091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FFE9-740E-A6B6-D139-BD90F6AFEEB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0828EB6-77E7-A9BE-FA30-061557AB1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4A11E43-A4EA-DF1F-606D-BE5F9B465C22}"/>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5" name="Footer Placeholder 4">
            <a:extLst>
              <a:ext uri="{FF2B5EF4-FFF2-40B4-BE49-F238E27FC236}">
                <a16:creationId xmlns:a16="http://schemas.microsoft.com/office/drawing/2014/main" id="{3097BA16-F2F8-9722-0A26-9DC5DAD21A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E7CAD4-42A1-56B5-102D-E06CA60F39E0}"/>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294112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BF0D6-A485-A933-D48D-4B1BEDF4B6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040C5B-9F55-87FC-42ED-014F42F6A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D3F77F-3DEA-93D2-D1C7-84C0B3009DD2}"/>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5" name="Footer Placeholder 4">
            <a:extLst>
              <a:ext uri="{FF2B5EF4-FFF2-40B4-BE49-F238E27FC236}">
                <a16:creationId xmlns:a16="http://schemas.microsoft.com/office/drawing/2014/main" id="{812F3CC3-675F-F465-F273-6B1CC5750D6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46EB72-C0F5-3AAF-9FD5-28BF8ECE50CF}"/>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168164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A701-E8DE-6A9B-2870-424E8A85CC1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52384A0-0AC0-5800-F45E-3A0FFAB29C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AE80836-8518-C4B2-8BA2-76D81F0F742D}"/>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5" name="Footer Placeholder 4">
            <a:extLst>
              <a:ext uri="{FF2B5EF4-FFF2-40B4-BE49-F238E27FC236}">
                <a16:creationId xmlns:a16="http://schemas.microsoft.com/office/drawing/2014/main" id="{1013C212-5CFA-A277-F936-899D02378A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7506F61-AF06-D6B3-6A62-D23E11F6C41C}"/>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359868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D25-C4ED-F74D-C5B3-F069E6D44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B0D4C55-A516-863D-E3D4-8FD8F1518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3F175-6614-EF5C-84AA-EF8F9686DA63}"/>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5" name="Footer Placeholder 4">
            <a:extLst>
              <a:ext uri="{FF2B5EF4-FFF2-40B4-BE49-F238E27FC236}">
                <a16:creationId xmlns:a16="http://schemas.microsoft.com/office/drawing/2014/main" id="{200E2F3A-1EE3-0464-623B-A9D395887BF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291908-3391-5E47-99F6-401AE5015F68}"/>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127965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07A2-5BDA-293F-2E88-04A9F60EF49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ABEC02-C496-D147-EE4A-399DE07B3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EEDEB32-5E45-EB4E-720F-E38DA3ED8D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4BD8B01-90EE-D323-34ED-6480996E7509}"/>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6" name="Footer Placeholder 5">
            <a:extLst>
              <a:ext uri="{FF2B5EF4-FFF2-40B4-BE49-F238E27FC236}">
                <a16:creationId xmlns:a16="http://schemas.microsoft.com/office/drawing/2014/main" id="{1DBB5D6B-A234-8063-C444-0BC609BCBD8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B41329D-278A-E3AE-3670-B84DB0D4F9AE}"/>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346439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EEA9-DDDB-04F1-C0EB-688CD645CBD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CD3BFC7-C81A-A342-0B27-032CBEEF9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13EC6A-1DD1-6E67-2413-424B4DC8FA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CA898DE-1704-FC78-DDC1-C641E05E1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D6707-57B8-FEB8-4854-8F1F5C3F8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65C5096-D7DE-A6D7-4F11-2EA3D63AC4EC}"/>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8" name="Footer Placeholder 7">
            <a:extLst>
              <a:ext uri="{FF2B5EF4-FFF2-40B4-BE49-F238E27FC236}">
                <a16:creationId xmlns:a16="http://schemas.microsoft.com/office/drawing/2014/main" id="{B1D536AC-C454-3374-15A2-66D6EDF0E5F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836F1CA-5D28-EE78-485C-9BA95069A82A}"/>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97884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B4DB-CA7D-37AF-3A97-2E0921B643A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3A009C0-C373-287C-6404-72D36CA41F63}"/>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4" name="Footer Placeholder 3">
            <a:extLst>
              <a:ext uri="{FF2B5EF4-FFF2-40B4-BE49-F238E27FC236}">
                <a16:creationId xmlns:a16="http://schemas.microsoft.com/office/drawing/2014/main" id="{E33EA47D-056E-24F5-B229-86959EE6E45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594E9E5-0852-9957-8D0F-FD69AED7536E}"/>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207196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DCFA10-702C-68CA-9DE9-C510C5406982}"/>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3" name="Footer Placeholder 2">
            <a:extLst>
              <a:ext uri="{FF2B5EF4-FFF2-40B4-BE49-F238E27FC236}">
                <a16:creationId xmlns:a16="http://schemas.microsoft.com/office/drawing/2014/main" id="{8B4788AD-CA86-8012-06B2-6C68BAADBEF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1DB93CD-3B23-9048-87D0-7905497CD8AA}"/>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80485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3F98-8B28-4E63-4DA7-87609D8DA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A3C734D-538D-AD25-BA8F-FE01F2F4E5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4A528B-0F6A-7283-56B6-00A202290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F6097-FF92-CEC4-A22C-246AC54B28E1}"/>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6" name="Footer Placeholder 5">
            <a:extLst>
              <a:ext uri="{FF2B5EF4-FFF2-40B4-BE49-F238E27FC236}">
                <a16:creationId xmlns:a16="http://schemas.microsoft.com/office/drawing/2014/main" id="{691BD35D-983E-F7C2-884B-6E36046557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E448182-C720-DA11-CF87-F48379BEA7CE}"/>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328567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CA10-D223-B539-E0A5-FD61F80C9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3BE66D1-7A1D-D02C-1F37-9D565EDB8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D7BCC7-7E3C-3F05-4CC4-BFAAD9C43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E154A-24B2-178E-67DA-80F563A99F69}"/>
              </a:ext>
            </a:extLst>
          </p:cNvPr>
          <p:cNvSpPr>
            <a:spLocks noGrp="1"/>
          </p:cNvSpPr>
          <p:nvPr>
            <p:ph type="dt" sz="half" idx="10"/>
          </p:nvPr>
        </p:nvSpPr>
        <p:spPr/>
        <p:txBody>
          <a:bodyPr/>
          <a:lstStyle/>
          <a:p>
            <a:fld id="{96198F3C-74FF-4951-9CAC-D5A2D68CCF9E}" type="datetimeFigureOut">
              <a:rPr lang="vi-VN" smtClean="0"/>
              <a:t>01/12/2024</a:t>
            </a:fld>
            <a:endParaRPr lang="vi-VN"/>
          </a:p>
        </p:txBody>
      </p:sp>
      <p:sp>
        <p:nvSpPr>
          <p:cNvPr id="6" name="Footer Placeholder 5">
            <a:extLst>
              <a:ext uri="{FF2B5EF4-FFF2-40B4-BE49-F238E27FC236}">
                <a16:creationId xmlns:a16="http://schemas.microsoft.com/office/drawing/2014/main" id="{D823A90C-1816-049C-7A5E-9385B67F26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BFD7EA1-4A5F-7E9B-C3BB-8D2631F95EBD}"/>
              </a:ext>
            </a:extLst>
          </p:cNvPr>
          <p:cNvSpPr>
            <a:spLocks noGrp="1"/>
          </p:cNvSpPr>
          <p:nvPr>
            <p:ph type="sldNum" sz="quarter" idx="12"/>
          </p:nvPr>
        </p:nvSpPr>
        <p:spPr/>
        <p:txBody>
          <a:bodyPr/>
          <a:lstStyle/>
          <a:p>
            <a:fld id="{29C70054-45D1-4E64-90E5-554EB5E93F91}" type="slidenum">
              <a:rPr lang="vi-VN" smtClean="0"/>
              <a:t>‹#›</a:t>
            </a:fld>
            <a:endParaRPr lang="vi-VN"/>
          </a:p>
        </p:txBody>
      </p:sp>
    </p:spTree>
    <p:extLst>
      <p:ext uri="{BB962C8B-B14F-4D97-AF65-F5344CB8AC3E}">
        <p14:creationId xmlns:p14="http://schemas.microsoft.com/office/powerpoint/2010/main" val="267241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A289D-3BB9-85CE-F012-ECB5491A5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6A80D80-4F4C-C5E1-DA09-1FEE7F197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1BFAE6-C5EC-1613-C1B0-3A550D1AE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98F3C-74FF-4951-9CAC-D5A2D68CCF9E}" type="datetimeFigureOut">
              <a:rPr lang="vi-VN" smtClean="0"/>
              <a:t>01/12/2024</a:t>
            </a:fld>
            <a:endParaRPr lang="vi-VN"/>
          </a:p>
        </p:txBody>
      </p:sp>
      <p:sp>
        <p:nvSpPr>
          <p:cNvPr id="5" name="Footer Placeholder 4">
            <a:extLst>
              <a:ext uri="{FF2B5EF4-FFF2-40B4-BE49-F238E27FC236}">
                <a16:creationId xmlns:a16="http://schemas.microsoft.com/office/drawing/2014/main" id="{0F888B2F-47D8-D148-78DE-5AF9D8A85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1885727-4A13-199B-B247-50293D127D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70054-45D1-4E64-90E5-554EB5E93F91}" type="slidenum">
              <a:rPr lang="vi-VN" smtClean="0"/>
              <a:t>‹#›</a:t>
            </a:fld>
            <a:endParaRPr lang="vi-VN"/>
          </a:p>
        </p:txBody>
      </p:sp>
    </p:spTree>
    <p:extLst>
      <p:ext uri="{BB962C8B-B14F-4D97-AF65-F5344CB8AC3E}">
        <p14:creationId xmlns:p14="http://schemas.microsoft.com/office/powerpoint/2010/main" val="391345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0.png"/><Relationship Id="rId7" Type="http://schemas.openxmlformats.org/officeDocument/2006/relationships/image" Target="../media/image27.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11.pn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3.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DBE74-40E6-2BC5-FA77-DB62001287B1}"/>
              </a:ext>
            </a:extLst>
          </p:cNvPr>
          <p:cNvSpPr txBox="1"/>
          <p:nvPr/>
        </p:nvSpPr>
        <p:spPr>
          <a:xfrm>
            <a:off x="3046751" y="3240586"/>
            <a:ext cx="6093500" cy="369332"/>
          </a:xfrm>
          <a:prstGeom prst="rect">
            <a:avLst/>
          </a:prstGeom>
          <a:noFill/>
        </p:spPr>
        <p:txBody>
          <a:bodyPr wrap="square">
            <a:spAutoFit/>
          </a:bodyPr>
          <a:lstStyle/>
          <a:p>
            <a:endParaRPr lang="vi-VN" dirty="0"/>
          </a:p>
        </p:txBody>
      </p:sp>
      <p:sp>
        <p:nvSpPr>
          <p:cNvPr id="5" name="TextBox 4">
            <a:extLst>
              <a:ext uri="{FF2B5EF4-FFF2-40B4-BE49-F238E27FC236}">
                <a16:creationId xmlns:a16="http://schemas.microsoft.com/office/drawing/2014/main" id="{0C33CB63-F4DB-7152-90DD-68712DF6C530}"/>
              </a:ext>
            </a:extLst>
          </p:cNvPr>
          <p:cNvSpPr txBox="1"/>
          <p:nvPr/>
        </p:nvSpPr>
        <p:spPr>
          <a:xfrm>
            <a:off x="3046751" y="3240586"/>
            <a:ext cx="6093500" cy="369332"/>
          </a:xfrm>
          <a:prstGeom prst="rect">
            <a:avLst/>
          </a:prstGeom>
          <a:noFill/>
        </p:spPr>
        <p:txBody>
          <a:bodyPr wrap="square">
            <a:spAutoFit/>
          </a:bodyPr>
          <a:lstStyle/>
          <a:p>
            <a:endParaRPr lang="vi-VN" dirty="0"/>
          </a:p>
        </p:txBody>
      </p:sp>
      <p:pic>
        <p:nvPicPr>
          <p:cNvPr id="7" name="Picture 6">
            <a:extLst>
              <a:ext uri="{FF2B5EF4-FFF2-40B4-BE49-F238E27FC236}">
                <a16:creationId xmlns:a16="http://schemas.microsoft.com/office/drawing/2014/main" id="{8935A50E-3908-0443-93AE-C3A69B6B477F}"/>
              </a:ext>
            </a:extLst>
          </p:cNvPr>
          <p:cNvPicPr>
            <a:picLocks noChangeAspect="1"/>
          </p:cNvPicPr>
          <p:nvPr/>
        </p:nvPicPr>
        <p:blipFill>
          <a:blip r:embed="rId2"/>
          <a:stretch>
            <a:fillRect/>
          </a:stretch>
        </p:blipFill>
        <p:spPr>
          <a:xfrm>
            <a:off x="0" y="0"/>
            <a:ext cx="12192000" cy="6854653"/>
          </a:xfrm>
          <a:prstGeom prst="rect">
            <a:avLst/>
          </a:prstGeom>
        </p:spPr>
      </p:pic>
      <p:pic>
        <p:nvPicPr>
          <p:cNvPr id="8" name="Picture 7">
            <a:extLst>
              <a:ext uri="{FF2B5EF4-FFF2-40B4-BE49-F238E27FC236}">
                <a16:creationId xmlns:a16="http://schemas.microsoft.com/office/drawing/2014/main" id="{9AE3B990-929C-ACC3-7B51-DCE389D1F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544" y="1364355"/>
            <a:ext cx="647700" cy="655955"/>
          </a:xfrm>
          <a:prstGeom prst="rect">
            <a:avLst/>
          </a:prstGeom>
        </p:spPr>
      </p:pic>
      <p:sp>
        <p:nvSpPr>
          <p:cNvPr id="9" name="TextBox 8">
            <a:extLst>
              <a:ext uri="{FF2B5EF4-FFF2-40B4-BE49-F238E27FC236}">
                <a16:creationId xmlns:a16="http://schemas.microsoft.com/office/drawing/2014/main" id="{9476D1BF-3519-AECF-0F6A-0792FAB4DB2C}"/>
              </a:ext>
            </a:extLst>
          </p:cNvPr>
          <p:cNvSpPr txBox="1"/>
          <p:nvPr/>
        </p:nvSpPr>
        <p:spPr>
          <a:xfrm>
            <a:off x="2288130" y="1692332"/>
            <a:ext cx="8100054" cy="1113575"/>
          </a:xfrm>
          <a:prstGeom prst="rect">
            <a:avLst/>
          </a:prstGeom>
          <a:noFill/>
        </p:spPr>
        <p:txBody>
          <a:bodyPr wrap="square">
            <a:spAutoFit/>
          </a:bodyPr>
          <a:lstStyle/>
          <a:p>
            <a:pPr>
              <a:lnSpc>
                <a:spcPct val="250000"/>
              </a:lnSpc>
            </a:pPr>
            <a:r>
              <a:rPr lang="en-US" sz="3200" b="1" dirty="0">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LĨNH VỰC PHÁT TRIỂN NHẬN THỨC</a:t>
            </a:r>
          </a:p>
        </p:txBody>
      </p:sp>
      <p:sp>
        <p:nvSpPr>
          <p:cNvPr id="11" name="TextBox 10">
            <a:extLst>
              <a:ext uri="{FF2B5EF4-FFF2-40B4-BE49-F238E27FC236}">
                <a16:creationId xmlns:a16="http://schemas.microsoft.com/office/drawing/2014/main" id="{28C2233A-3542-471D-A35F-CAB51312BB8B}"/>
              </a:ext>
            </a:extLst>
          </p:cNvPr>
          <p:cNvSpPr txBox="1"/>
          <p:nvPr/>
        </p:nvSpPr>
        <p:spPr>
          <a:xfrm>
            <a:off x="2544764" y="2708487"/>
            <a:ext cx="7446365" cy="2674065"/>
          </a:xfrm>
          <a:prstGeom prst="rect">
            <a:avLst/>
          </a:prstGeom>
          <a:noFill/>
        </p:spPr>
        <p:txBody>
          <a:bodyPr wrap="square">
            <a:spAutoFit/>
          </a:bodyPr>
          <a:lstStyle/>
          <a:p>
            <a:pPr lvl="2">
              <a:lnSpc>
                <a:spcPct val="150000"/>
              </a:lnSpc>
            </a:pP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Lớn</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lên</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bé</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thích</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nghề</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lvl="2">
              <a:lnSpc>
                <a:spcPct val="150000"/>
              </a:lnSpc>
            </a:pP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nghề</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bếp</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pPr lvl="2">
              <a:lnSpc>
                <a:spcPct val="150000"/>
              </a:lnSpc>
            </a:pP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Lứa</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Mẫu</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nhỡ</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4-5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endPar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Thường</a:t>
            </a:r>
            <a:endPar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18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93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395AE-983F-F3EC-9613-8983A31553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306CD4-C82C-E981-EE31-2A8C6AF867CA}"/>
              </a:ext>
            </a:extLst>
          </p:cNvPr>
          <p:cNvPicPr>
            <a:picLocks noChangeAspect="1"/>
          </p:cNvPicPr>
          <p:nvPr/>
        </p:nvPicPr>
        <p:blipFill>
          <a:blip r:embed="rId2"/>
          <a:stretch>
            <a:fillRect/>
          </a:stretch>
        </p:blipFill>
        <p:spPr>
          <a:xfrm>
            <a:off x="-1" y="3347"/>
            <a:ext cx="12192000" cy="6854653"/>
          </a:xfrm>
          <a:prstGeom prst="rect">
            <a:avLst/>
          </a:prstGeom>
        </p:spPr>
      </p:pic>
      <p:pic>
        <p:nvPicPr>
          <p:cNvPr id="5" name="Picture 4">
            <a:extLst>
              <a:ext uri="{FF2B5EF4-FFF2-40B4-BE49-F238E27FC236}">
                <a16:creationId xmlns:a16="http://schemas.microsoft.com/office/drawing/2014/main" id="{321B2E4E-0B7C-0887-AB97-D71524B9E264}"/>
              </a:ext>
            </a:extLst>
          </p:cNvPr>
          <p:cNvPicPr>
            <a:picLocks noChangeAspect="1"/>
          </p:cNvPicPr>
          <p:nvPr/>
        </p:nvPicPr>
        <p:blipFill>
          <a:blip r:embed="rId3"/>
          <a:stretch>
            <a:fillRect/>
          </a:stretch>
        </p:blipFill>
        <p:spPr>
          <a:xfrm>
            <a:off x="340943" y="1351888"/>
            <a:ext cx="11602387" cy="5397551"/>
          </a:xfrm>
          <a:prstGeom prst="rect">
            <a:avLst/>
          </a:prstGeom>
        </p:spPr>
      </p:pic>
      <p:pic>
        <p:nvPicPr>
          <p:cNvPr id="11" name="Picture 10">
            <a:extLst>
              <a:ext uri="{FF2B5EF4-FFF2-40B4-BE49-F238E27FC236}">
                <a16:creationId xmlns:a16="http://schemas.microsoft.com/office/drawing/2014/main" id="{E332321A-555C-9EB9-BC2E-B5A261B9D489}"/>
              </a:ext>
            </a:extLst>
          </p:cNvPr>
          <p:cNvPicPr>
            <a:picLocks noChangeAspect="1"/>
          </p:cNvPicPr>
          <p:nvPr/>
        </p:nvPicPr>
        <p:blipFill>
          <a:blip r:embed="rId4"/>
          <a:stretch>
            <a:fillRect/>
          </a:stretch>
        </p:blipFill>
        <p:spPr>
          <a:xfrm>
            <a:off x="2653795" y="167584"/>
            <a:ext cx="6524644" cy="959370"/>
          </a:xfrm>
          <a:prstGeom prst="rect">
            <a:avLst/>
          </a:prstGeom>
        </p:spPr>
      </p:pic>
      <p:sp>
        <p:nvSpPr>
          <p:cNvPr id="4" name="TextBox 3">
            <a:extLst>
              <a:ext uri="{FF2B5EF4-FFF2-40B4-BE49-F238E27FC236}">
                <a16:creationId xmlns:a16="http://schemas.microsoft.com/office/drawing/2014/main" id="{EB461406-7B52-73D1-06C9-D8D49A57925D}"/>
              </a:ext>
            </a:extLst>
          </p:cNvPr>
          <p:cNvSpPr txBox="1"/>
          <p:nvPr/>
        </p:nvSpPr>
        <p:spPr>
          <a:xfrm>
            <a:off x="3781269" y="647269"/>
            <a:ext cx="6093500" cy="361637"/>
          </a:xfrm>
          <a:prstGeom prst="rect">
            <a:avLst/>
          </a:prstGeom>
          <a:noFill/>
        </p:spPr>
        <p:txBody>
          <a:bodyPr wrap="square">
            <a:spAutoFit/>
          </a:bodyPr>
          <a:lstStyle/>
          <a:p>
            <a:pPr>
              <a:lnSpc>
                <a:spcPts val="1800"/>
              </a:lnSpc>
            </a:pPr>
            <a:r>
              <a:rPr lang="vi-VN" sz="3200" b="1" dirty="0">
                <a:solidFill>
                  <a:srgbClr val="00B050"/>
                </a:solidFill>
                <a:effectLst/>
                <a:latin typeface="Times New Roman" panose="02020603050405020304" pitchFamily="18" charset="0"/>
                <a:ea typeface="Times New Roman" panose="02020603050405020304" pitchFamily="18" charset="0"/>
              </a:rPr>
              <a:t>Khám phá về thực phẩm:</a:t>
            </a:r>
            <a:endParaRPr lang="vi-VN" sz="2800" dirty="0">
              <a:solidFill>
                <a:srgbClr val="00B050"/>
              </a:solidFill>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AE656276-7A6A-4975-BE7B-F51C503BE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993" y="1899550"/>
            <a:ext cx="2581275" cy="2581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127AB77-B313-4B99-84C9-5A53B21356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318" y="1770876"/>
            <a:ext cx="3101602" cy="31016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CDBC46C-A596-4E32-9E8F-9E95B50AB9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4421" y="2138362"/>
            <a:ext cx="2581275" cy="25812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C2B6F5-9F4C-4767-97FA-475F216F5DF3}"/>
              </a:ext>
            </a:extLst>
          </p:cNvPr>
          <p:cNvSpPr txBox="1"/>
          <p:nvPr/>
        </p:nvSpPr>
        <p:spPr>
          <a:xfrm>
            <a:off x="1820388" y="5182946"/>
            <a:ext cx="196088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Rau</a:t>
            </a:r>
          </a:p>
        </p:txBody>
      </p:sp>
      <p:sp>
        <p:nvSpPr>
          <p:cNvPr id="13" name="TextBox 12">
            <a:extLst>
              <a:ext uri="{FF2B5EF4-FFF2-40B4-BE49-F238E27FC236}">
                <a16:creationId xmlns:a16="http://schemas.microsoft.com/office/drawing/2014/main" id="{D944FB36-B08E-4EAD-9503-57AC357E4712}"/>
              </a:ext>
            </a:extLst>
          </p:cNvPr>
          <p:cNvSpPr txBox="1"/>
          <p:nvPr/>
        </p:nvSpPr>
        <p:spPr>
          <a:xfrm>
            <a:off x="5838847" y="5182945"/>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Củ</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BFC9D4A-A93B-4A1F-96D9-565A5E1A9CA8}"/>
              </a:ext>
            </a:extLst>
          </p:cNvPr>
          <p:cNvSpPr txBox="1"/>
          <p:nvPr/>
        </p:nvSpPr>
        <p:spPr>
          <a:xfrm>
            <a:off x="9178439" y="5182944"/>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Quả</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67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4936-D917-0237-99F4-F082EEED36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B7A1D4-E3BE-5FE7-7615-331F69F9A2C5}"/>
              </a:ext>
            </a:extLst>
          </p:cNvPr>
          <p:cNvPicPr>
            <a:picLocks noChangeAspect="1"/>
          </p:cNvPicPr>
          <p:nvPr/>
        </p:nvPicPr>
        <p:blipFill>
          <a:blip r:embed="rId2"/>
          <a:stretch>
            <a:fillRect/>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72F6FB6A-5304-9D37-8690-5C822C8450E7}"/>
              </a:ext>
            </a:extLst>
          </p:cNvPr>
          <p:cNvPicPr>
            <a:picLocks noChangeAspect="1"/>
          </p:cNvPicPr>
          <p:nvPr/>
        </p:nvPicPr>
        <p:blipFill>
          <a:blip r:embed="rId3"/>
          <a:stretch>
            <a:fillRect/>
          </a:stretch>
        </p:blipFill>
        <p:spPr>
          <a:xfrm>
            <a:off x="269823" y="1248593"/>
            <a:ext cx="11697554" cy="5441824"/>
          </a:xfrm>
          <a:prstGeom prst="rect">
            <a:avLst/>
          </a:prstGeom>
        </p:spPr>
      </p:pic>
      <p:pic>
        <p:nvPicPr>
          <p:cNvPr id="11" name="Picture 10">
            <a:extLst>
              <a:ext uri="{FF2B5EF4-FFF2-40B4-BE49-F238E27FC236}">
                <a16:creationId xmlns:a16="http://schemas.microsoft.com/office/drawing/2014/main" id="{EB04DF6A-5E3C-12E1-4D40-FC119BE4BC68}"/>
              </a:ext>
            </a:extLst>
          </p:cNvPr>
          <p:cNvPicPr>
            <a:picLocks noChangeAspect="1"/>
          </p:cNvPicPr>
          <p:nvPr/>
        </p:nvPicPr>
        <p:blipFill>
          <a:blip r:embed="rId4"/>
          <a:stretch>
            <a:fillRect/>
          </a:stretch>
        </p:blipFill>
        <p:spPr>
          <a:xfrm>
            <a:off x="2653795" y="167584"/>
            <a:ext cx="6524644" cy="959370"/>
          </a:xfrm>
          <a:prstGeom prst="rect">
            <a:avLst/>
          </a:prstGeom>
        </p:spPr>
      </p:pic>
      <p:sp>
        <p:nvSpPr>
          <p:cNvPr id="4" name="TextBox 3">
            <a:extLst>
              <a:ext uri="{FF2B5EF4-FFF2-40B4-BE49-F238E27FC236}">
                <a16:creationId xmlns:a16="http://schemas.microsoft.com/office/drawing/2014/main" id="{A29B2ECF-F131-6962-84AD-5E966DA54E61}"/>
              </a:ext>
            </a:extLst>
          </p:cNvPr>
          <p:cNvSpPr txBox="1"/>
          <p:nvPr/>
        </p:nvSpPr>
        <p:spPr>
          <a:xfrm>
            <a:off x="3781269" y="647269"/>
            <a:ext cx="6093500" cy="361637"/>
          </a:xfrm>
          <a:prstGeom prst="rect">
            <a:avLst/>
          </a:prstGeom>
          <a:noFill/>
        </p:spPr>
        <p:txBody>
          <a:bodyPr wrap="square">
            <a:spAutoFit/>
          </a:bodyPr>
          <a:lstStyle/>
          <a:p>
            <a:pPr>
              <a:lnSpc>
                <a:spcPts val="1800"/>
              </a:lnSpc>
            </a:pPr>
            <a:r>
              <a:rPr lang="vi-VN" sz="3200" b="1" dirty="0">
                <a:solidFill>
                  <a:srgbClr val="00B050"/>
                </a:solidFill>
                <a:effectLst/>
                <a:latin typeface="Times New Roman" panose="02020603050405020304" pitchFamily="18" charset="0"/>
                <a:ea typeface="Times New Roman" panose="02020603050405020304" pitchFamily="18" charset="0"/>
              </a:rPr>
              <a:t>Khám phá về thực phẩm:</a:t>
            </a:r>
            <a:endParaRPr lang="vi-VN" sz="2800" dirty="0">
              <a:solidFill>
                <a:srgbClr val="00B050"/>
              </a:solidFill>
              <a:effectLst/>
              <a:latin typeface="Times New Roman" panose="02020603050405020304" pitchFamily="18" charset="0"/>
              <a:ea typeface="Times New Roman" panose="02020603050405020304" pitchFamily="18" charset="0"/>
            </a:endParaRPr>
          </a:p>
        </p:txBody>
      </p:sp>
      <p:sp>
        <p:nvSpPr>
          <p:cNvPr id="6" name="AutoShape 4" descr="بينها اللحوم والأسماك والبيض.. أطعمة فعّالة في التخلص من الكرش">
            <a:extLst>
              <a:ext uri="{FF2B5EF4-FFF2-40B4-BE49-F238E27FC236}">
                <a16:creationId xmlns:a16="http://schemas.microsoft.com/office/drawing/2014/main" id="{CC9BE7CA-8EF2-1575-2FF3-A0EE41DDD0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6" descr="بينها اللحوم والأسماك والبيض.. أطعمة فعّالة في التخلص من الكرش">
            <a:extLst>
              <a:ext uri="{FF2B5EF4-FFF2-40B4-BE49-F238E27FC236}">
                <a16:creationId xmlns:a16="http://schemas.microsoft.com/office/drawing/2014/main" id="{F437C889-E6B2-F847-08F2-D316A65A4EE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098" name="Picture 2">
            <a:extLst>
              <a:ext uri="{FF2B5EF4-FFF2-40B4-BE49-F238E27FC236}">
                <a16:creationId xmlns:a16="http://schemas.microsoft.com/office/drawing/2014/main" id="{204A6A65-1243-4BB2-9EE3-7BBE8DFEE8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171"/>
          <a:stretch/>
        </p:blipFill>
        <p:spPr bwMode="auto">
          <a:xfrm>
            <a:off x="829436" y="2202816"/>
            <a:ext cx="2850832" cy="24523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E542F2F-5CED-48C5-8EAA-57E55D0AE72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1926" b="67999"/>
          <a:stretch/>
        </p:blipFill>
        <p:spPr bwMode="auto">
          <a:xfrm>
            <a:off x="3941496" y="2392668"/>
            <a:ext cx="2751611" cy="17678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621139B-5AE1-44BE-98BF-E349E621FD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864" r="78818" b="25554"/>
          <a:stretch/>
        </p:blipFill>
        <p:spPr bwMode="auto">
          <a:xfrm>
            <a:off x="9770115" y="2027366"/>
            <a:ext cx="1494080" cy="274039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D3226E6B-A32A-44A2-A9B3-225E319C07D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193" t="-10707" r="-1855" b="49835"/>
          <a:stretch/>
        </p:blipFill>
        <p:spPr bwMode="auto">
          <a:xfrm>
            <a:off x="6962930" y="2027366"/>
            <a:ext cx="2366720" cy="24984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4B40796-BBB8-40CA-90C4-04DB023E707C}"/>
              </a:ext>
            </a:extLst>
          </p:cNvPr>
          <p:cNvSpPr txBox="1"/>
          <p:nvPr/>
        </p:nvSpPr>
        <p:spPr>
          <a:xfrm>
            <a:off x="1820388" y="5182946"/>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Thịt</a:t>
            </a:r>
            <a:r>
              <a:rPr lang="en-US" sz="3600" b="1" dirty="0">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A6ED5F65-9667-44CF-9911-90E445BAFFAD}"/>
              </a:ext>
            </a:extLst>
          </p:cNvPr>
          <p:cNvSpPr txBox="1"/>
          <p:nvPr/>
        </p:nvSpPr>
        <p:spPr>
          <a:xfrm>
            <a:off x="4644868" y="5196864"/>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Cá</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3516265-2087-4F0C-A8B2-E274BE3268E7}"/>
              </a:ext>
            </a:extLst>
          </p:cNvPr>
          <p:cNvSpPr txBox="1"/>
          <p:nvPr/>
        </p:nvSpPr>
        <p:spPr>
          <a:xfrm>
            <a:off x="7325682" y="5196863"/>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Trứng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6FD2DCA-0A2F-450F-8AE4-DB198A815B20}"/>
              </a:ext>
            </a:extLst>
          </p:cNvPr>
          <p:cNvSpPr txBox="1"/>
          <p:nvPr/>
        </p:nvSpPr>
        <p:spPr>
          <a:xfrm>
            <a:off x="10118809" y="5182945"/>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Sữa</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24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DF4A-483F-B36E-DD18-02112BFFB1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B2C22C-A47C-FAFD-4CE9-7EA9318B95B4}"/>
              </a:ext>
            </a:extLst>
          </p:cNvPr>
          <p:cNvPicPr>
            <a:picLocks noChangeAspect="1"/>
          </p:cNvPicPr>
          <p:nvPr/>
        </p:nvPicPr>
        <p:blipFill>
          <a:blip r:embed="rId2"/>
          <a:stretch>
            <a:fillRect/>
          </a:stretch>
        </p:blipFill>
        <p:spPr>
          <a:xfrm>
            <a:off x="0" y="716"/>
            <a:ext cx="12192000" cy="6854653"/>
          </a:xfrm>
          <a:prstGeom prst="rect">
            <a:avLst/>
          </a:prstGeom>
        </p:spPr>
      </p:pic>
      <p:pic>
        <p:nvPicPr>
          <p:cNvPr id="5" name="Picture 4">
            <a:extLst>
              <a:ext uri="{FF2B5EF4-FFF2-40B4-BE49-F238E27FC236}">
                <a16:creationId xmlns:a16="http://schemas.microsoft.com/office/drawing/2014/main" id="{53ED668F-28CC-F146-A5E4-7346D0AC7834}"/>
              </a:ext>
            </a:extLst>
          </p:cNvPr>
          <p:cNvPicPr>
            <a:picLocks noChangeAspect="1"/>
          </p:cNvPicPr>
          <p:nvPr/>
        </p:nvPicPr>
        <p:blipFill>
          <a:blip r:embed="rId3"/>
          <a:stretch>
            <a:fillRect/>
          </a:stretch>
        </p:blipFill>
        <p:spPr>
          <a:xfrm>
            <a:off x="269822" y="914400"/>
            <a:ext cx="11602387" cy="5663033"/>
          </a:xfrm>
          <a:prstGeom prst="rect">
            <a:avLst/>
          </a:prstGeom>
        </p:spPr>
      </p:pic>
      <p:pic>
        <p:nvPicPr>
          <p:cNvPr id="11" name="Picture 10">
            <a:extLst>
              <a:ext uri="{FF2B5EF4-FFF2-40B4-BE49-F238E27FC236}">
                <a16:creationId xmlns:a16="http://schemas.microsoft.com/office/drawing/2014/main" id="{71A0969D-D550-5AAF-E266-DAF163656A50}"/>
              </a:ext>
            </a:extLst>
          </p:cNvPr>
          <p:cNvPicPr>
            <a:picLocks noChangeAspect="1"/>
          </p:cNvPicPr>
          <p:nvPr/>
        </p:nvPicPr>
        <p:blipFill>
          <a:blip r:embed="rId4"/>
          <a:stretch>
            <a:fillRect/>
          </a:stretch>
        </p:blipFill>
        <p:spPr>
          <a:xfrm>
            <a:off x="2614139" y="65862"/>
            <a:ext cx="6524644" cy="959370"/>
          </a:xfrm>
          <a:prstGeom prst="rect">
            <a:avLst/>
          </a:prstGeom>
        </p:spPr>
      </p:pic>
      <p:sp>
        <p:nvSpPr>
          <p:cNvPr id="4" name="TextBox 3">
            <a:extLst>
              <a:ext uri="{FF2B5EF4-FFF2-40B4-BE49-F238E27FC236}">
                <a16:creationId xmlns:a16="http://schemas.microsoft.com/office/drawing/2014/main" id="{8B149D1C-8DA3-4AA8-C924-161069CB13E8}"/>
              </a:ext>
            </a:extLst>
          </p:cNvPr>
          <p:cNvSpPr txBox="1"/>
          <p:nvPr/>
        </p:nvSpPr>
        <p:spPr>
          <a:xfrm>
            <a:off x="3851994" y="280567"/>
            <a:ext cx="6093500" cy="523220"/>
          </a:xfrm>
          <a:prstGeom prst="rect">
            <a:avLst/>
          </a:prstGeom>
          <a:noFill/>
        </p:spPr>
        <p:txBody>
          <a:bodyPr wrap="square">
            <a:spAutoFit/>
          </a:bodyPr>
          <a:lstStyle/>
          <a:p>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1800" b="1" dirty="0">
                <a:solidFill>
                  <a:srgbClr val="000000"/>
                </a:solidFill>
                <a:effectLst/>
                <a:ea typeface="Times New Roman" panose="02020603050405020304" pitchFamily="18" charset="0"/>
              </a:rPr>
              <a:t>:</a:t>
            </a:r>
            <a:endParaRPr lang="vi-VN" dirty="0"/>
          </a:p>
        </p:txBody>
      </p:sp>
      <p:pic>
        <p:nvPicPr>
          <p:cNvPr id="8194" name="Picture 2" descr="Các nguyên tắc chế biến thực phẩm an toàn">
            <a:extLst>
              <a:ext uri="{FF2B5EF4-FFF2-40B4-BE49-F238E27FC236}">
                <a16:creationId xmlns:a16="http://schemas.microsoft.com/office/drawing/2014/main" id="{D0460459-82F6-C581-70FC-FB69E4C525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913" y="1288233"/>
            <a:ext cx="2571750" cy="18438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ẹo chế biến các món ăn trên tàu biển">
            <a:extLst>
              <a:ext uri="{FF2B5EF4-FFF2-40B4-BE49-F238E27FC236}">
                <a16:creationId xmlns:a16="http://schemas.microsoft.com/office/drawing/2014/main" id="{807B965A-36C1-39E9-D8B6-53B9F9A90C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833" y="1288233"/>
            <a:ext cx="2602480" cy="18438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5 cách nấu canh cải ngọt thanh mát ngon miệng dễ làm cho bữa cơm">
            <a:extLst>
              <a:ext uri="{FF2B5EF4-FFF2-40B4-BE49-F238E27FC236}">
                <a16:creationId xmlns:a16="http://schemas.microsoft.com/office/drawing/2014/main" id="{456D36CE-4325-E3EF-9E66-9F9C9F5D3B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5679"/>
          <a:stretch/>
        </p:blipFill>
        <p:spPr bwMode="auto">
          <a:xfrm>
            <a:off x="4812438" y="1301093"/>
            <a:ext cx="2873114" cy="184380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ình Ảnh Khoai Tây Chiên: Cách Làm Và Thưởng Thức Ngon Nhất">
            <a:extLst>
              <a:ext uri="{FF2B5EF4-FFF2-40B4-BE49-F238E27FC236}">
                <a16:creationId xmlns:a16="http://schemas.microsoft.com/office/drawing/2014/main" id="{A17D94C0-47E0-F3AF-FCAA-ABAEF3EBAB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8138" y="3626810"/>
            <a:ext cx="2602481" cy="203116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2 cách làm đùi gà nướng bơ tỏi và nướng ngũ vị bằng lò nướng">
            <a:extLst>
              <a:ext uri="{FF2B5EF4-FFF2-40B4-BE49-F238E27FC236}">
                <a16:creationId xmlns:a16="http://schemas.microsoft.com/office/drawing/2014/main" id="{106CD24E-DD19-FC8C-ADFF-3CD834C682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2447" y="3670897"/>
            <a:ext cx="2847975" cy="199899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Cách Làm Nộm Đu Đủ Cà Rốt Chua Ngọt Siêu Hấp Dẫn">
            <a:extLst>
              <a:ext uri="{FF2B5EF4-FFF2-40B4-BE49-F238E27FC236}">
                <a16:creationId xmlns:a16="http://schemas.microsoft.com/office/drawing/2014/main" id="{022C7F38-D1F1-9956-2CE8-A631B77FF9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7786" y="3673878"/>
            <a:ext cx="2847975" cy="19960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1AE7C2-B834-494A-B00B-FA4E4798D3A5}"/>
              </a:ext>
            </a:extLst>
          </p:cNvPr>
          <p:cNvSpPr txBox="1"/>
          <p:nvPr/>
        </p:nvSpPr>
        <p:spPr>
          <a:xfrm>
            <a:off x="1839739" y="3026255"/>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Luộc</a:t>
            </a:r>
            <a:endParaRPr lang="en-US" sz="36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BFC37F8-FED9-4E12-B301-D430605A9F3A}"/>
              </a:ext>
            </a:extLst>
          </p:cNvPr>
          <p:cNvSpPr txBox="1"/>
          <p:nvPr/>
        </p:nvSpPr>
        <p:spPr>
          <a:xfrm>
            <a:off x="5724672" y="3100166"/>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Nấu</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AB50DC1-6029-4978-B7CD-F2EA134AEEFF}"/>
              </a:ext>
            </a:extLst>
          </p:cNvPr>
          <p:cNvSpPr txBox="1"/>
          <p:nvPr/>
        </p:nvSpPr>
        <p:spPr>
          <a:xfrm>
            <a:off x="9609605" y="3079636"/>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Xào</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DB0B09D-A5B3-4202-8CB9-66F112D08BC7}"/>
              </a:ext>
            </a:extLst>
          </p:cNvPr>
          <p:cNvSpPr txBox="1"/>
          <p:nvPr/>
        </p:nvSpPr>
        <p:spPr>
          <a:xfrm>
            <a:off x="1839739" y="5612201"/>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Chiên</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03D030-1A3C-4ABC-82CB-5788873FD991}"/>
              </a:ext>
            </a:extLst>
          </p:cNvPr>
          <p:cNvSpPr txBox="1"/>
          <p:nvPr/>
        </p:nvSpPr>
        <p:spPr>
          <a:xfrm>
            <a:off x="5759240" y="5612201"/>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Nướng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8BB8872-1CE7-4232-BC8C-C25E65D3A176}"/>
              </a:ext>
            </a:extLst>
          </p:cNvPr>
          <p:cNvSpPr txBox="1"/>
          <p:nvPr/>
        </p:nvSpPr>
        <p:spPr>
          <a:xfrm>
            <a:off x="9547243" y="5612200"/>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Nộm</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83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9F4F-7FE9-3F9E-E483-680C5E6F6DB0}"/>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3887C9E-2CA9-3BBF-E10D-E91E73BA1F21}"/>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AD9C98CD-45B4-AC8A-6ACB-72D166A0AA15}"/>
              </a:ext>
            </a:extLst>
          </p:cNvPr>
          <p:cNvPicPr>
            <a:picLocks noChangeAspect="1"/>
          </p:cNvPicPr>
          <p:nvPr/>
        </p:nvPicPr>
        <p:blipFill>
          <a:blip r:embed="rId2"/>
          <a:stretch>
            <a:fillRect/>
          </a:stretch>
        </p:blipFill>
        <p:spPr>
          <a:xfrm>
            <a:off x="0" y="1673"/>
            <a:ext cx="12192000" cy="6854653"/>
          </a:xfrm>
          <a:prstGeom prst="rect">
            <a:avLst/>
          </a:prstGeom>
        </p:spPr>
      </p:pic>
      <p:sp>
        <p:nvSpPr>
          <p:cNvPr id="7" name="TextBox 6">
            <a:extLst>
              <a:ext uri="{FF2B5EF4-FFF2-40B4-BE49-F238E27FC236}">
                <a16:creationId xmlns:a16="http://schemas.microsoft.com/office/drawing/2014/main" id="{1328B706-F522-E662-9E36-01264FB705C6}"/>
              </a:ext>
            </a:extLst>
          </p:cNvPr>
          <p:cNvSpPr txBox="1"/>
          <p:nvPr/>
        </p:nvSpPr>
        <p:spPr>
          <a:xfrm>
            <a:off x="1598951" y="1309924"/>
            <a:ext cx="8994098" cy="1387175"/>
          </a:xfrm>
          <a:prstGeom prst="rect">
            <a:avLst/>
          </a:prstGeom>
          <a:noFill/>
        </p:spPr>
        <p:txBody>
          <a:bodyPr wrap="square">
            <a:spAutoFit/>
          </a:bodyPr>
          <a:lstStyle/>
          <a:p>
            <a:pPr algn="ctr">
              <a:lnSpc>
                <a:spcPts val="1800"/>
              </a:lnSpc>
            </a:pPr>
            <a:r>
              <a:rPr lang="vi-VN" sz="6600" b="1" dirty="0">
                <a:solidFill>
                  <a:srgbClr val="FF3300"/>
                </a:solidFill>
                <a:effectLst/>
                <a:latin typeface="Times New Roman" panose="02020603050405020304" pitchFamily="18" charset="0"/>
                <a:ea typeface="Times New Roman" panose="02020603050405020304" pitchFamily="18" charset="0"/>
              </a:rPr>
              <a:t>Trò chơi:</a:t>
            </a:r>
          </a:p>
          <a:p>
            <a:pPr algn="ctr">
              <a:lnSpc>
                <a:spcPts val="1800"/>
              </a:lnSpc>
            </a:pPr>
            <a:endParaRPr lang="vi-VN" sz="6600" b="1" dirty="0">
              <a:solidFill>
                <a:srgbClr val="FF3300"/>
              </a:solidFill>
              <a:latin typeface="Times New Roman" panose="02020603050405020304" pitchFamily="18" charset="0"/>
              <a:ea typeface="Times New Roman" panose="02020603050405020304" pitchFamily="18" charset="0"/>
            </a:endParaRPr>
          </a:p>
          <a:p>
            <a:pPr algn="ctr">
              <a:lnSpc>
                <a:spcPts val="1800"/>
              </a:lnSpc>
            </a:pPr>
            <a:endParaRPr lang="vi-VN" sz="6600" b="1" dirty="0">
              <a:solidFill>
                <a:srgbClr val="FF3300"/>
              </a:solidFill>
              <a:latin typeface="Times New Roman" panose="02020603050405020304" pitchFamily="18" charset="0"/>
              <a:ea typeface="Times New Roman" panose="02020603050405020304" pitchFamily="18" charset="0"/>
            </a:endParaRPr>
          </a:p>
          <a:p>
            <a:pPr algn="ctr">
              <a:lnSpc>
                <a:spcPts val="1800"/>
              </a:lnSpc>
            </a:pPr>
            <a:endParaRPr lang="vi-VN" sz="6600" b="1" dirty="0">
              <a:solidFill>
                <a:srgbClr val="FF3300"/>
              </a:solidFill>
              <a:effectLst/>
              <a:latin typeface="Times New Roman" panose="02020603050405020304" pitchFamily="18" charset="0"/>
              <a:ea typeface="Times New Roman" panose="02020603050405020304" pitchFamily="18" charset="0"/>
            </a:endParaRPr>
          </a:p>
          <a:p>
            <a:pPr algn="ctr">
              <a:lnSpc>
                <a:spcPts val="1800"/>
              </a:lnSpc>
            </a:pPr>
            <a:r>
              <a:rPr lang="vi-VN" sz="6600" b="1" dirty="0">
                <a:solidFill>
                  <a:srgbClr val="FF3300"/>
                </a:solidFill>
                <a:effectLst/>
                <a:latin typeface="Times New Roman" panose="02020603050405020304" pitchFamily="18" charset="0"/>
                <a:ea typeface="Times New Roman" panose="02020603050405020304" pitchFamily="18" charset="0"/>
              </a:rPr>
              <a:t> “Đầu bếp nhí trổ tài” </a:t>
            </a:r>
            <a:endParaRPr lang="vi-VN" sz="6000" dirty="0">
              <a:solidFill>
                <a:srgbClr val="FF33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754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395AE-983F-F3EC-9613-8983A31553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306CD4-C82C-E981-EE31-2A8C6AF867CA}"/>
              </a:ext>
            </a:extLst>
          </p:cNvPr>
          <p:cNvPicPr>
            <a:picLocks noChangeAspect="1"/>
          </p:cNvPicPr>
          <p:nvPr/>
        </p:nvPicPr>
        <p:blipFill>
          <a:blip r:embed="rId2"/>
          <a:stretch>
            <a:fillRect/>
          </a:stretch>
        </p:blipFill>
        <p:spPr>
          <a:xfrm>
            <a:off x="-1" y="3347"/>
            <a:ext cx="12192000" cy="6854653"/>
          </a:xfrm>
          <a:prstGeom prst="rect">
            <a:avLst/>
          </a:prstGeom>
        </p:spPr>
      </p:pic>
      <p:pic>
        <p:nvPicPr>
          <p:cNvPr id="5" name="Picture 4">
            <a:extLst>
              <a:ext uri="{FF2B5EF4-FFF2-40B4-BE49-F238E27FC236}">
                <a16:creationId xmlns:a16="http://schemas.microsoft.com/office/drawing/2014/main" id="{321B2E4E-0B7C-0887-AB97-D71524B9E264}"/>
              </a:ext>
            </a:extLst>
          </p:cNvPr>
          <p:cNvPicPr>
            <a:picLocks noChangeAspect="1"/>
          </p:cNvPicPr>
          <p:nvPr/>
        </p:nvPicPr>
        <p:blipFill>
          <a:blip r:embed="rId3"/>
          <a:stretch>
            <a:fillRect/>
          </a:stretch>
        </p:blipFill>
        <p:spPr>
          <a:xfrm>
            <a:off x="150792" y="1351888"/>
            <a:ext cx="11890415" cy="5397551"/>
          </a:xfrm>
          <a:prstGeom prst="rect">
            <a:avLst/>
          </a:prstGeom>
        </p:spPr>
      </p:pic>
      <p:pic>
        <p:nvPicPr>
          <p:cNvPr id="11" name="Picture 10">
            <a:extLst>
              <a:ext uri="{FF2B5EF4-FFF2-40B4-BE49-F238E27FC236}">
                <a16:creationId xmlns:a16="http://schemas.microsoft.com/office/drawing/2014/main" id="{E332321A-555C-9EB9-BC2E-B5A261B9D489}"/>
              </a:ext>
            </a:extLst>
          </p:cNvPr>
          <p:cNvPicPr>
            <a:picLocks noChangeAspect="1"/>
          </p:cNvPicPr>
          <p:nvPr/>
        </p:nvPicPr>
        <p:blipFill>
          <a:blip r:embed="rId4"/>
          <a:stretch>
            <a:fillRect/>
          </a:stretch>
        </p:blipFill>
        <p:spPr>
          <a:xfrm>
            <a:off x="2685693" y="167584"/>
            <a:ext cx="6524644" cy="959370"/>
          </a:xfrm>
          <a:prstGeom prst="rect">
            <a:avLst/>
          </a:prstGeom>
        </p:spPr>
      </p:pic>
      <p:sp>
        <p:nvSpPr>
          <p:cNvPr id="4" name="TextBox 3">
            <a:extLst>
              <a:ext uri="{FF2B5EF4-FFF2-40B4-BE49-F238E27FC236}">
                <a16:creationId xmlns:a16="http://schemas.microsoft.com/office/drawing/2014/main" id="{EB461406-7B52-73D1-06C9-D8D49A57925D}"/>
              </a:ext>
            </a:extLst>
          </p:cNvPr>
          <p:cNvSpPr txBox="1"/>
          <p:nvPr/>
        </p:nvSpPr>
        <p:spPr>
          <a:xfrm>
            <a:off x="4451121" y="614054"/>
            <a:ext cx="6093500" cy="427746"/>
          </a:xfrm>
          <a:prstGeom prst="rect">
            <a:avLst/>
          </a:prstGeom>
          <a:noFill/>
        </p:spPr>
        <p:txBody>
          <a:bodyPr wrap="square">
            <a:spAutoFit/>
          </a:bodyPr>
          <a:lstStyle/>
          <a:p>
            <a:pPr>
              <a:lnSpc>
                <a:spcPts val="1800"/>
              </a:lnSpc>
            </a:pPr>
            <a:r>
              <a:rPr lang="en-US" sz="5400" b="1" dirty="0" err="1">
                <a:solidFill>
                  <a:srgbClr val="00B050"/>
                </a:solidFill>
                <a:latin typeface="Times New Roman" panose="02020603050405020304" pitchFamily="18" charset="0"/>
                <a:ea typeface="Times New Roman" panose="02020603050405020304" pitchFamily="18" charset="0"/>
              </a:rPr>
              <a:t>Mở</a:t>
            </a:r>
            <a:r>
              <a:rPr lang="en-US" sz="5400" b="1" dirty="0">
                <a:solidFill>
                  <a:srgbClr val="00B050"/>
                </a:solidFill>
                <a:latin typeface="Times New Roman" panose="02020603050405020304" pitchFamily="18" charset="0"/>
                <a:ea typeface="Times New Roman" panose="02020603050405020304" pitchFamily="18" charset="0"/>
              </a:rPr>
              <a:t> </a:t>
            </a:r>
            <a:r>
              <a:rPr lang="en-US" sz="5400" b="1" dirty="0" err="1">
                <a:solidFill>
                  <a:srgbClr val="00B050"/>
                </a:solidFill>
                <a:latin typeface="Times New Roman" panose="02020603050405020304" pitchFamily="18" charset="0"/>
                <a:ea typeface="Times New Roman" panose="02020603050405020304" pitchFamily="18" charset="0"/>
              </a:rPr>
              <a:t>rộng</a:t>
            </a:r>
            <a:endParaRPr lang="vi-VN" sz="4800" dirty="0">
              <a:solidFill>
                <a:srgbClr val="00B050"/>
              </a:solidFill>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9E70C3F-B76A-4535-BBC9-F6B6F21606AC}"/>
              </a:ext>
            </a:extLst>
          </p:cNvPr>
          <p:cNvSpPr/>
          <p:nvPr/>
        </p:nvSpPr>
        <p:spPr>
          <a:xfrm>
            <a:off x="386666" y="1537858"/>
            <a:ext cx="11372943" cy="50188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879FB879-9EAB-432B-8338-A48EEA66B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68515">
            <a:off x="311516" y="2674996"/>
            <a:ext cx="3017982" cy="188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16F4C3C-8F33-4764-B6FE-172A612DB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7386" y="2274629"/>
            <a:ext cx="26860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077DB264-35AF-44BB-977B-E3D17D2B5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702" y="2274629"/>
            <a:ext cx="2581275" cy="25812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4628BE75-6886-40B9-867E-D4DF4268EB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0319" y="2596821"/>
            <a:ext cx="3444948" cy="1936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D2455B2-FE0E-4D00-9830-21FB034FE737}"/>
              </a:ext>
            </a:extLst>
          </p:cNvPr>
          <p:cNvSpPr txBox="1"/>
          <p:nvPr/>
        </p:nvSpPr>
        <p:spPr>
          <a:xfrm>
            <a:off x="666939" y="5314261"/>
            <a:ext cx="287135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Bánh </a:t>
            </a:r>
            <a:r>
              <a:rPr lang="en-US" sz="3600" b="1" dirty="0" err="1">
                <a:latin typeface="Times New Roman" panose="02020603050405020304" pitchFamily="18" charset="0"/>
                <a:cs typeface="Times New Roman" panose="02020603050405020304" pitchFamily="18" charset="0"/>
              </a:rPr>
              <a:t>mì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kẹp</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E53029C-8CFE-42C4-B530-7F10293EE328}"/>
              </a:ext>
            </a:extLst>
          </p:cNvPr>
          <p:cNvSpPr txBox="1"/>
          <p:nvPr/>
        </p:nvSpPr>
        <p:spPr>
          <a:xfrm>
            <a:off x="4123822" y="5356151"/>
            <a:ext cx="196088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Pizza</a:t>
            </a:r>
          </a:p>
        </p:txBody>
      </p:sp>
      <p:sp>
        <p:nvSpPr>
          <p:cNvPr id="20" name="TextBox 19">
            <a:extLst>
              <a:ext uri="{FF2B5EF4-FFF2-40B4-BE49-F238E27FC236}">
                <a16:creationId xmlns:a16="http://schemas.microsoft.com/office/drawing/2014/main" id="{5BCACE70-33DC-420A-8423-71595FDCBCE3}"/>
              </a:ext>
            </a:extLst>
          </p:cNvPr>
          <p:cNvSpPr txBox="1"/>
          <p:nvPr/>
        </p:nvSpPr>
        <p:spPr>
          <a:xfrm>
            <a:off x="6418265" y="5375579"/>
            <a:ext cx="252675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Hamburger</a:t>
            </a:r>
          </a:p>
        </p:txBody>
      </p:sp>
      <p:sp>
        <p:nvSpPr>
          <p:cNvPr id="21" name="TextBox 20">
            <a:extLst>
              <a:ext uri="{FF2B5EF4-FFF2-40B4-BE49-F238E27FC236}">
                <a16:creationId xmlns:a16="http://schemas.microsoft.com/office/drawing/2014/main" id="{BA1E137F-7522-4EE8-A053-0B3AAE337CBA}"/>
              </a:ext>
            </a:extLst>
          </p:cNvPr>
          <p:cNvSpPr txBox="1"/>
          <p:nvPr/>
        </p:nvSpPr>
        <p:spPr>
          <a:xfrm>
            <a:off x="9681140" y="5314261"/>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Mì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xào</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61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B5B3F-E11E-C7E3-F3D7-E829D796431D}"/>
              </a:ext>
            </a:extLst>
          </p:cNvPr>
          <p:cNvPicPr>
            <a:picLocks noChangeAspect="1"/>
          </p:cNvPicPr>
          <p:nvPr/>
        </p:nvPicPr>
        <p:blipFill>
          <a:blip r:embed="rId2"/>
          <a:stretch>
            <a:fillRect/>
          </a:stretch>
        </p:blipFill>
        <p:spPr>
          <a:xfrm>
            <a:off x="0" y="1673"/>
            <a:ext cx="12192000" cy="6854653"/>
          </a:xfrm>
          <a:prstGeom prst="rect">
            <a:avLst/>
          </a:prstGeom>
        </p:spPr>
      </p:pic>
      <p:sp>
        <p:nvSpPr>
          <p:cNvPr id="4" name="Rectangle 3">
            <a:extLst>
              <a:ext uri="{FF2B5EF4-FFF2-40B4-BE49-F238E27FC236}">
                <a16:creationId xmlns:a16="http://schemas.microsoft.com/office/drawing/2014/main" id="{819D120F-2FEE-22BB-23DC-F6A381CD2DAF}"/>
              </a:ext>
            </a:extLst>
          </p:cNvPr>
          <p:cNvSpPr/>
          <p:nvPr/>
        </p:nvSpPr>
        <p:spPr>
          <a:xfrm>
            <a:off x="2271218" y="2767279"/>
            <a:ext cx="7649563" cy="1323439"/>
          </a:xfrm>
          <a:prstGeom prst="rect">
            <a:avLst/>
          </a:prstGeom>
          <a:noFill/>
        </p:spPr>
        <p:txBody>
          <a:bodyPr wrap="square" lIns="91440" tIns="45720" rIns="91440" bIns="45720">
            <a:spAutoFit/>
          </a:bodyPr>
          <a:lstStyle/>
          <a:p>
            <a:pPr algn="ctr"/>
            <a:r>
              <a:rPr lang="en-US" sz="8000" b="1" cap="none" spc="0" dirty="0">
                <a:ln w="22225">
                  <a:solidFill>
                    <a:schemeClr val="accent2"/>
                  </a:solidFill>
                  <a:prstDash val="solid"/>
                </a:ln>
                <a:solidFill>
                  <a:srgbClr val="E76319"/>
                </a:solidFill>
                <a:effectLst/>
                <a:latin typeface=".VnAristote" panose="020B7200000000000000" pitchFamily="34" charset="0"/>
                <a:cs typeface="Times New Roman" panose="02020603050405020304" pitchFamily="18" charset="0"/>
              </a:rPr>
              <a:t>THANK YOU</a:t>
            </a:r>
          </a:p>
        </p:txBody>
      </p:sp>
    </p:spTree>
    <p:extLst>
      <p:ext uri="{BB962C8B-B14F-4D97-AF65-F5344CB8AC3E}">
        <p14:creationId xmlns:p14="http://schemas.microsoft.com/office/powerpoint/2010/main" val="383913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A65D5-36D8-A94C-4BA0-174079A293F2}"/>
              </a:ext>
            </a:extLst>
          </p:cNvPr>
          <p:cNvPicPr>
            <a:picLocks noChangeAspect="1"/>
          </p:cNvPicPr>
          <p:nvPr/>
        </p:nvPicPr>
        <p:blipFill>
          <a:blip r:embed="rId2"/>
          <a:stretch>
            <a:fillRect/>
          </a:stretch>
        </p:blipFill>
        <p:spPr>
          <a:xfrm>
            <a:off x="0" y="1673"/>
            <a:ext cx="12192000" cy="6854653"/>
          </a:xfrm>
          <a:prstGeom prst="rect">
            <a:avLst/>
          </a:prstGeom>
        </p:spPr>
      </p:pic>
      <p:sp>
        <p:nvSpPr>
          <p:cNvPr id="6" name="Rectangle 5">
            <a:extLst>
              <a:ext uri="{FF2B5EF4-FFF2-40B4-BE49-F238E27FC236}">
                <a16:creationId xmlns:a16="http://schemas.microsoft.com/office/drawing/2014/main" id="{CA1C954C-D637-C85A-D67B-729DDD59F591}"/>
              </a:ext>
            </a:extLst>
          </p:cNvPr>
          <p:cNvSpPr/>
          <p:nvPr/>
        </p:nvSpPr>
        <p:spPr>
          <a:xfrm>
            <a:off x="3113222" y="1333407"/>
            <a:ext cx="5965556" cy="707886"/>
          </a:xfrm>
          <a:prstGeom prst="rect">
            <a:avLst/>
          </a:prstGeom>
          <a:noFill/>
        </p:spPr>
        <p:txBody>
          <a:bodyPr wrap="squar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1. </a:t>
            </a:r>
            <a:r>
              <a:rPr lang="en-US" sz="40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Ổn</a:t>
            </a: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định</a:t>
            </a: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tổ</a:t>
            </a: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chức</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TextBox 8">
            <a:extLst>
              <a:ext uri="{FF2B5EF4-FFF2-40B4-BE49-F238E27FC236}">
                <a16:creationId xmlns:a16="http://schemas.microsoft.com/office/drawing/2014/main" id="{424E91A1-260D-56B1-0888-D0A5585227FC}"/>
              </a:ext>
            </a:extLst>
          </p:cNvPr>
          <p:cNvSpPr txBox="1"/>
          <p:nvPr/>
        </p:nvSpPr>
        <p:spPr>
          <a:xfrm>
            <a:off x="2880346" y="3428999"/>
            <a:ext cx="6198432" cy="584775"/>
          </a:xfrm>
          <a:prstGeom prst="rect">
            <a:avLst/>
          </a:prstGeom>
          <a:noFill/>
        </p:spPr>
        <p:txBody>
          <a:bodyPr wrap="square">
            <a:spAutoFit/>
          </a:bodyPr>
          <a:lstStyle/>
          <a:p>
            <a:r>
              <a:rPr lang="en-US" sz="3200" b="1" dirty="0" err="1">
                <a:solidFill>
                  <a:srgbClr val="000000"/>
                </a:solidFill>
                <a:latin typeface="Times New Roman" panose="02020603050405020304" pitchFamily="18" charset="0"/>
                <a:ea typeface="Times New Roman" panose="02020603050405020304" pitchFamily="18" charset="0"/>
              </a:rPr>
              <a:t>B</a:t>
            </a:r>
            <a:r>
              <a:rPr lang="en-US" sz="3200" b="1" dirty="0" err="1">
                <a:solidFill>
                  <a:srgbClr val="000000"/>
                </a:solidFill>
                <a:effectLst/>
                <a:latin typeface="Times New Roman" panose="02020603050405020304" pitchFamily="18" charset="0"/>
                <a:ea typeface="Times New Roman" panose="02020603050405020304" pitchFamily="18" charset="0"/>
              </a:rPr>
              <a:t>ài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Bé</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làm</a:t>
            </a:r>
            <a:r>
              <a:rPr lang="en-US" sz="3200" b="1" dirty="0">
                <a:solidFill>
                  <a:srgbClr val="000000"/>
                </a:solidFill>
                <a:effectLst/>
                <a:latin typeface="Times New Roman" panose="02020603050405020304" pitchFamily="18" charset="0"/>
                <a:ea typeface="Times New Roman" panose="02020603050405020304" pitchFamily="18" charset="0"/>
              </a:rPr>
              <a:t> bao </a:t>
            </a:r>
            <a:r>
              <a:rPr lang="en-US" sz="3200" b="1" dirty="0" err="1">
                <a:solidFill>
                  <a:srgbClr val="000000"/>
                </a:solidFill>
                <a:effectLst/>
                <a:latin typeface="Times New Roman" panose="02020603050405020304" pitchFamily="18" charset="0"/>
                <a:ea typeface="Times New Roman" panose="02020603050405020304" pitchFamily="18" charset="0"/>
              </a:rPr>
              <a:t>nhiêu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nghề</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vi-VN" sz="3200" b="1" dirty="0"/>
          </a:p>
        </p:txBody>
      </p:sp>
    </p:spTree>
    <p:extLst>
      <p:ext uri="{BB962C8B-B14F-4D97-AF65-F5344CB8AC3E}">
        <p14:creationId xmlns:p14="http://schemas.microsoft.com/office/powerpoint/2010/main" val="152428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486E2-EE6E-8AEC-B8AC-B19A8FC367CF}"/>
              </a:ext>
            </a:extLst>
          </p:cNvPr>
          <p:cNvPicPr>
            <a:picLocks noChangeAspect="1"/>
          </p:cNvPicPr>
          <p:nvPr/>
        </p:nvPicPr>
        <p:blipFill>
          <a:blip r:embed="rId2"/>
          <a:stretch>
            <a:fillRect/>
          </a:stretch>
        </p:blipFill>
        <p:spPr>
          <a:xfrm>
            <a:off x="0" y="36277"/>
            <a:ext cx="12192000" cy="6854653"/>
          </a:xfrm>
          <a:prstGeom prst="rect">
            <a:avLst/>
          </a:prstGeom>
        </p:spPr>
      </p:pic>
      <p:sp>
        <p:nvSpPr>
          <p:cNvPr id="4" name="Rectangle 3">
            <a:extLst>
              <a:ext uri="{FF2B5EF4-FFF2-40B4-BE49-F238E27FC236}">
                <a16:creationId xmlns:a16="http://schemas.microsoft.com/office/drawing/2014/main" id="{4A6EB4ED-E6CE-665F-9E6E-B26E453C3340}"/>
              </a:ext>
            </a:extLst>
          </p:cNvPr>
          <p:cNvSpPr/>
          <p:nvPr/>
        </p:nvSpPr>
        <p:spPr>
          <a:xfrm>
            <a:off x="3323084" y="1393368"/>
            <a:ext cx="5965556" cy="646331"/>
          </a:xfrm>
          <a:prstGeom prst="rect">
            <a:avLst/>
          </a:prstGeom>
          <a:noFill/>
        </p:spPr>
        <p:txBody>
          <a:bodyPr wrap="square" lIns="91440" tIns="45720" rIns="91440" bIns="45720">
            <a:spAutoFit/>
          </a:bodyPr>
          <a:lstStyle/>
          <a:p>
            <a:pPr algn="ct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HĐ1: </a:t>
            </a:r>
            <a:r>
              <a:rPr lang="en-US" sz="36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Khám</a:t>
            </a: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36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phá</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a:extLst>
              <a:ext uri="{FF2B5EF4-FFF2-40B4-BE49-F238E27FC236}">
                <a16:creationId xmlns:a16="http://schemas.microsoft.com/office/drawing/2014/main" id="{6CCE09D7-4FD6-E08D-B186-A6B7C0CAFB17}"/>
              </a:ext>
            </a:extLst>
          </p:cNvPr>
          <p:cNvSpPr txBox="1"/>
          <p:nvPr/>
        </p:nvSpPr>
        <p:spPr>
          <a:xfrm>
            <a:off x="3488960" y="3957483"/>
            <a:ext cx="6198432" cy="1015663"/>
          </a:xfrm>
          <a:prstGeom prst="rect">
            <a:avLst/>
          </a:prstGeom>
          <a:noFill/>
        </p:spPr>
        <p:txBody>
          <a:bodyPr wrap="square">
            <a:spAutoFit/>
          </a:bodyPr>
          <a:lstStyle/>
          <a:p>
            <a:r>
              <a:rPr lang="en-US" sz="6000" b="1" dirty="0" err="1">
                <a:solidFill>
                  <a:srgbClr val="00B050"/>
                </a:solidFill>
                <a:effectLst/>
                <a:latin typeface="Times New Roman" panose="02020603050405020304" pitchFamily="18" charset="0"/>
                <a:ea typeface="Times New Roman" panose="02020603050405020304" pitchFamily="18" charset="0"/>
              </a:rPr>
              <a:t>Hoạt</a:t>
            </a:r>
            <a:r>
              <a:rPr lang="en-US" sz="6000" b="1" dirty="0">
                <a:solidFill>
                  <a:srgbClr val="00B050"/>
                </a:solidFill>
                <a:effectLst/>
                <a:latin typeface="Times New Roman" panose="02020603050405020304" pitchFamily="18" charset="0"/>
                <a:ea typeface="Times New Roman" panose="02020603050405020304" pitchFamily="18" charset="0"/>
              </a:rPr>
              <a:t> </a:t>
            </a:r>
            <a:r>
              <a:rPr lang="en-US" sz="6000" b="1" dirty="0" err="1">
                <a:solidFill>
                  <a:srgbClr val="00B050"/>
                </a:solidFill>
                <a:effectLst/>
                <a:latin typeface="Times New Roman" panose="02020603050405020304" pitchFamily="18" charset="0"/>
                <a:ea typeface="Times New Roman" panose="02020603050405020304" pitchFamily="18" charset="0"/>
              </a:rPr>
              <a:t>động</a:t>
            </a:r>
            <a:r>
              <a:rPr lang="en-US" sz="6000" b="1" dirty="0">
                <a:solidFill>
                  <a:srgbClr val="00B050"/>
                </a:solidFill>
                <a:effectLst/>
                <a:latin typeface="Times New Roman" panose="02020603050405020304" pitchFamily="18" charset="0"/>
                <a:ea typeface="Times New Roman" panose="02020603050405020304" pitchFamily="18" charset="0"/>
              </a:rPr>
              <a:t> </a:t>
            </a:r>
            <a:r>
              <a:rPr lang="en-US" sz="6000" b="1" dirty="0" err="1">
                <a:solidFill>
                  <a:srgbClr val="00B050"/>
                </a:solidFill>
                <a:effectLst/>
                <a:latin typeface="Times New Roman" panose="02020603050405020304" pitchFamily="18" charset="0"/>
                <a:ea typeface="Times New Roman" panose="02020603050405020304" pitchFamily="18" charset="0"/>
              </a:rPr>
              <a:t>nhóm</a:t>
            </a:r>
            <a:endParaRPr lang="vi-VN" sz="6000" b="1" dirty="0">
              <a:solidFill>
                <a:srgbClr val="00B050"/>
              </a:solidFill>
            </a:endParaRPr>
          </a:p>
        </p:txBody>
      </p:sp>
    </p:spTree>
    <p:extLst>
      <p:ext uri="{BB962C8B-B14F-4D97-AF65-F5344CB8AC3E}">
        <p14:creationId xmlns:p14="http://schemas.microsoft.com/office/powerpoint/2010/main" val="159034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D613E3-9016-0696-3948-E991C31D5173}"/>
              </a:ext>
            </a:extLst>
          </p:cNvPr>
          <p:cNvPicPr>
            <a:picLocks noChangeAspect="1"/>
          </p:cNvPicPr>
          <p:nvPr/>
        </p:nvPicPr>
        <p:blipFill>
          <a:blip r:embed="rId4"/>
          <a:stretch>
            <a:fillRect/>
          </a:stretch>
        </p:blipFill>
        <p:spPr>
          <a:xfrm>
            <a:off x="0" y="1673"/>
            <a:ext cx="12192000" cy="6854653"/>
          </a:xfrm>
          <a:prstGeom prst="rect">
            <a:avLst/>
          </a:prstGeom>
        </p:spPr>
      </p:pic>
      <p:pic>
        <p:nvPicPr>
          <p:cNvPr id="4" name="nhạc-cùng-mẹ-vào-bếp">
            <a:hlinkClick r:id="" action="ppaction://media"/>
            <a:extLst>
              <a:ext uri="{FF2B5EF4-FFF2-40B4-BE49-F238E27FC236}">
                <a16:creationId xmlns:a16="http://schemas.microsoft.com/office/drawing/2014/main" id="{954D2B55-359B-FFD5-72EA-6C7BA12D24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9547" y="5192843"/>
            <a:ext cx="609600" cy="609600"/>
          </a:xfrm>
          <a:prstGeom prst="rect">
            <a:avLst/>
          </a:prstGeom>
        </p:spPr>
      </p:pic>
    </p:spTree>
    <p:extLst>
      <p:ext uri="{BB962C8B-B14F-4D97-AF65-F5344CB8AC3E}">
        <p14:creationId xmlns:p14="http://schemas.microsoft.com/office/powerpoint/2010/main" val="247736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3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3FFB79-8D54-5D52-BAAC-8F856BB18CBF}"/>
              </a:ext>
            </a:extLst>
          </p:cNvPr>
          <p:cNvPicPr>
            <a:picLocks noChangeAspect="1"/>
          </p:cNvPicPr>
          <p:nvPr/>
        </p:nvPicPr>
        <p:blipFill>
          <a:blip r:embed="rId2"/>
          <a:stretch>
            <a:fillRect/>
          </a:stretch>
        </p:blipFill>
        <p:spPr>
          <a:xfrm>
            <a:off x="0" y="1673"/>
            <a:ext cx="12192000" cy="6854653"/>
          </a:xfrm>
          <a:prstGeom prst="rect">
            <a:avLst/>
          </a:prstGeom>
        </p:spPr>
      </p:pic>
      <p:sp>
        <p:nvSpPr>
          <p:cNvPr id="4" name="Rectangle 3">
            <a:extLst>
              <a:ext uri="{FF2B5EF4-FFF2-40B4-BE49-F238E27FC236}">
                <a16:creationId xmlns:a16="http://schemas.microsoft.com/office/drawing/2014/main" id="{57EC6769-03E5-AFE6-6E0F-81127B707125}"/>
              </a:ext>
            </a:extLst>
          </p:cNvPr>
          <p:cNvSpPr/>
          <p:nvPr/>
        </p:nvSpPr>
        <p:spPr>
          <a:xfrm>
            <a:off x="104932" y="2072390"/>
            <a:ext cx="739015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HĐ2: </a:t>
            </a:r>
            <a:r>
              <a:rPr lang="en-US" sz="5400" b="1" cap="none" spc="0" dirty="0" err="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Giải</a:t>
            </a: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thích</a:t>
            </a: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 chia </a:t>
            </a:r>
            <a:r>
              <a:rPr lang="en-US" sz="5400" b="1" cap="none" spc="0" dirty="0" err="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sẻ</a:t>
            </a: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Nghề</a:t>
            </a: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đầu</a:t>
            </a: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bếp</a:t>
            </a:r>
            <a:endPar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pic>
        <p:nvPicPr>
          <p:cNvPr id="2050" name="Picture 2" descr="Ưu điểm &amp; Nhược điểm của Nghề Đầu Bếp 2024: Nên hay Không Nên Chọn?">
            <a:extLst>
              <a:ext uri="{FF2B5EF4-FFF2-40B4-BE49-F238E27FC236}">
                <a16:creationId xmlns:a16="http://schemas.microsoft.com/office/drawing/2014/main" id="{0F90ED1E-8AEA-6C24-EF1E-FEF445F92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364" y="1783831"/>
            <a:ext cx="2394054" cy="31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2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A8D0-83B3-170E-D11C-9791DBB5B4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ED4826-2BCE-564F-FC08-EE67F0CD3CA1}"/>
              </a:ext>
            </a:extLst>
          </p:cNvPr>
          <p:cNvPicPr>
            <a:picLocks noChangeAspect="1"/>
          </p:cNvPicPr>
          <p:nvPr/>
        </p:nvPicPr>
        <p:blipFill>
          <a:blip r:embed="rId2"/>
          <a:stretch>
            <a:fillRect/>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60666C1C-A56F-D8CF-E83F-DEB0FF5A169C}"/>
              </a:ext>
            </a:extLst>
          </p:cNvPr>
          <p:cNvPicPr>
            <a:picLocks noChangeAspect="1"/>
          </p:cNvPicPr>
          <p:nvPr/>
        </p:nvPicPr>
        <p:blipFill>
          <a:blip r:embed="rId3"/>
          <a:stretch>
            <a:fillRect/>
          </a:stretch>
        </p:blipFill>
        <p:spPr>
          <a:xfrm>
            <a:off x="269823" y="1292865"/>
            <a:ext cx="11602387" cy="5397551"/>
          </a:xfrm>
          <a:prstGeom prst="rect">
            <a:avLst/>
          </a:prstGeom>
        </p:spPr>
      </p:pic>
      <p:pic>
        <p:nvPicPr>
          <p:cNvPr id="11" name="Picture 10">
            <a:extLst>
              <a:ext uri="{FF2B5EF4-FFF2-40B4-BE49-F238E27FC236}">
                <a16:creationId xmlns:a16="http://schemas.microsoft.com/office/drawing/2014/main" id="{A7EE8A28-2012-B212-6B65-BE139D70A2F2}"/>
              </a:ext>
            </a:extLst>
          </p:cNvPr>
          <p:cNvPicPr>
            <a:picLocks noChangeAspect="1"/>
          </p:cNvPicPr>
          <p:nvPr/>
        </p:nvPicPr>
        <p:blipFill>
          <a:blip r:embed="rId4"/>
          <a:stretch>
            <a:fillRect/>
          </a:stretch>
        </p:blipFill>
        <p:spPr>
          <a:xfrm>
            <a:off x="2653795" y="167584"/>
            <a:ext cx="6524644" cy="959370"/>
          </a:xfrm>
          <a:prstGeom prst="rect">
            <a:avLst/>
          </a:prstGeom>
        </p:spPr>
      </p:pic>
      <p:sp>
        <p:nvSpPr>
          <p:cNvPr id="13" name="TextBox 12">
            <a:extLst>
              <a:ext uri="{FF2B5EF4-FFF2-40B4-BE49-F238E27FC236}">
                <a16:creationId xmlns:a16="http://schemas.microsoft.com/office/drawing/2014/main" id="{2DB13100-F621-3D31-91F0-EA89ED0CC174}"/>
              </a:ext>
            </a:extLst>
          </p:cNvPr>
          <p:cNvSpPr txBox="1"/>
          <p:nvPr/>
        </p:nvSpPr>
        <p:spPr>
          <a:xfrm>
            <a:off x="2805836" y="385659"/>
            <a:ext cx="6802322" cy="523220"/>
          </a:xfrm>
          <a:prstGeom prst="rect">
            <a:avLst/>
          </a:prstGeom>
          <a:noFill/>
        </p:spPr>
        <p:txBody>
          <a:bodyPr wrap="square">
            <a:spAutoFit/>
          </a:bodyPr>
          <a:lstStyle/>
          <a:p>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700" dirty="0">
              <a:solidFill>
                <a:srgbClr val="00B050"/>
              </a:solidFill>
              <a:latin typeface="Times New Roman" panose="02020603050405020304" pitchFamily="18" charset="0"/>
              <a:cs typeface="Times New Roman" panose="02020603050405020304" pitchFamily="18" charset="0"/>
            </a:endParaRPr>
          </a:p>
        </p:txBody>
      </p:sp>
      <p:pic>
        <p:nvPicPr>
          <p:cNvPr id="3078" name="Picture 6" descr="Đồng phục đầu bếp +10 mẫu đẹp thiết kế may theo yêu cầu - Phú Tài">
            <a:extLst>
              <a:ext uri="{FF2B5EF4-FFF2-40B4-BE49-F238E27FC236}">
                <a16:creationId xmlns:a16="http://schemas.microsoft.com/office/drawing/2014/main" id="{90C2F856-336A-ECD1-E7E2-0447179507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334"/>
          <a:stretch/>
        </p:blipFill>
        <p:spPr bwMode="auto">
          <a:xfrm>
            <a:off x="891914" y="1669363"/>
            <a:ext cx="10358203" cy="46445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3880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086050-E110-E3C1-808D-877F494D9712}"/>
              </a:ext>
            </a:extLst>
          </p:cNvPr>
          <p:cNvPicPr>
            <a:picLocks noChangeAspect="1"/>
          </p:cNvPicPr>
          <p:nvPr/>
        </p:nvPicPr>
        <p:blipFill>
          <a:blip r:embed="rId2"/>
          <a:stretch>
            <a:fillRect/>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D871BD0-4CC3-0C79-C81B-14F8BEC59888}"/>
              </a:ext>
            </a:extLst>
          </p:cNvPr>
          <p:cNvPicPr>
            <a:picLocks noChangeAspect="1"/>
          </p:cNvPicPr>
          <p:nvPr/>
        </p:nvPicPr>
        <p:blipFill>
          <a:blip r:embed="rId3"/>
          <a:stretch>
            <a:fillRect/>
          </a:stretch>
        </p:blipFill>
        <p:spPr>
          <a:xfrm>
            <a:off x="269823" y="1292865"/>
            <a:ext cx="11602387" cy="5397551"/>
          </a:xfrm>
          <a:prstGeom prst="rect">
            <a:avLst/>
          </a:prstGeom>
        </p:spPr>
      </p:pic>
      <p:pic>
        <p:nvPicPr>
          <p:cNvPr id="11" name="Picture 10">
            <a:extLst>
              <a:ext uri="{FF2B5EF4-FFF2-40B4-BE49-F238E27FC236}">
                <a16:creationId xmlns:a16="http://schemas.microsoft.com/office/drawing/2014/main" id="{37CE8A64-4C49-6706-76E8-7BFB7DD93E09}"/>
              </a:ext>
            </a:extLst>
          </p:cNvPr>
          <p:cNvPicPr>
            <a:picLocks noChangeAspect="1"/>
          </p:cNvPicPr>
          <p:nvPr/>
        </p:nvPicPr>
        <p:blipFill>
          <a:blip r:embed="rId4"/>
          <a:stretch>
            <a:fillRect/>
          </a:stretch>
        </p:blipFill>
        <p:spPr>
          <a:xfrm>
            <a:off x="2653795" y="167584"/>
            <a:ext cx="6524644" cy="959370"/>
          </a:xfrm>
          <a:prstGeom prst="rect">
            <a:avLst/>
          </a:prstGeom>
        </p:spPr>
      </p:pic>
      <p:sp>
        <p:nvSpPr>
          <p:cNvPr id="13" name="TextBox 12">
            <a:extLst>
              <a:ext uri="{FF2B5EF4-FFF2-40B4-BE49-F238E27FC236}">
                <a16:creationId xmlns:a16="http://schemas.microsoft.com/office/drawing/2014/main" id="{18C67795-123A-0CEF-484B-406AB63E2CB8}"/>
              </a:ext>
            </a:extLst>
          </p:cNvPr>
          <p:cNvSpPr txBox="1"/>
          <p:nvPr/>
        </p:nvSpPr>
        <p:spPr>
          <a:xfrm>
            <a:off x="2805836" y="385659"/>
            <a:ext cx="6802322" cy="523220"/>
          </a:xfrm>
          <a:prstGeom prst="rect">
            <a:avLst/>
          </a:prstGeom>
          <a:noFill/>
        </p:spPr>
        <p:txBody>
          <a:bodyPr wrap="square">
            <a:spAutoFit/>
          </a:bodyPr>
          <a:lstStyle/>
          <a:p>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700" dirty="0">
              <a:solidFill>
                <a:srgbClr val="00B050"/>
              </a:solidFill>
              <a:latin typeface="Times New Roman" panose="02020603050405020304" pitchFamily="18" charset="0"/>
              <a:cs typeface="Times New Roman" panose="02020603050405020304" pitchFamily="18" charset="0"/>
            </a:endParaRPr>
          </a:p>
        </p:txBody>
      </p:sp>
      <p:pic>
        <p:nvPicPr>
          <p:cNvPr id="3076" name="Picture 4" descr="Đồng Phục Đầu Bếp Quần Áo Phù Hợp Chuyên Nghiệp Cho Áo Khoác Đầu Bếp Và  Quần Vector Tốt Đồng Phục Thực Tế Cho Nhân Vật Hình minh họa Sẵn có -">
            <a:extLst>
              <a:ext uri="{FF2B5EF4-FFF2-40B4-BE49-F238E27FC236}">
                <a16:creationId xmlns:a16="http://schemas.microsoft.com/office/drawing/2014/main" id="{344C4C63-C4E3-51F1-8469-9C343BE57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89" y="1753849"/>
            <a:ext cx="10343213" cy="44923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8791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07853-8A58-2F0B-D258-7BAB561751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D37FD7-46D9-34F3-4647-CCE74C0F23DF}"/>
              </a:ext>
            </a:extLst>
          </p:cNvPr>
          <p:cNvPicPr>
            <a:picLocks noChangeAspect="1"/>
          </p:cNvPicPr>
          <p:nvPr/>
        </p:nvPicPr>
        <p:blipFill>
          <a:blip r:embed="rId2"/>
          <a:stretch>
            <a:fillRect/>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4545F01-D2EA-C615-7EAC-4B270BE6886E}"/>
              </a:ext>
            </a:extLst>
          </p:cNvPr>
          <p:cNvPicPr>
            <a:picLocks noChangeAspect="1"/>
          </p:cNvPicPr>
          <p:nvPr/>
        </p:nvPicPr>
        <p:blipFill>
          <a:blip r:embed="rId3"/>
          <a:stretch>
            <a:fillRect/>
          </a:stretch>
        </p:blipFill>
        <p:spPr>
          <a:xfrm>
            <a:off x="283636" y="1282472"/>
            <a:ext cx="11624727" cy="5407944"/>
          </a:xfrm>
          <a:prstGeom prst="rect">
            <a:avLst/>
          </a:prstGeom>
        </p:spPr>
      </p:pic>
      <p:pic>
        <p:nvPicPr>
          <p:cNvPr id="11" name="Picture 10">
            <a:extLst>
              <a:ext uri="{FF2B5EF4-FFF2-40B4-BE49-F238E27FC236}">
                <a16:creationId xmlns:a16="http://schemas.microsoft.com/office/drawing/2014/main" id="{CAEE0884-75A2-E8BE-DBCF-673EEE1D9502}"/>
              </a:ext>
            </a:extLst>
          </p:cNvPr>
          <p:cNvPicPr>
            <a:picLocks noChangeAspect="1"/>
          </p:cNvPicPr>
          <p:nvPr/>
        </p:nvPicPr>
        <p:blipFill>
          <a:blip r:embed="rId4"/>
          <a:stretch>
            <a:fillRect/>
          </a:stretch>
        </p:blipFill>
        <p:spPr>
          <a:xfrm>
            <a:off x="2653795" y="167584"/>
            <a:ext cx="6524644" cy="959370"/>
          </a:xfrm>
          <a:prstGeom prst="rect">
            <a:avLst/>
          </a:prstGeom>
        </p:spPr>
      </p:pic>
      <p:sp>
        <p:nvSpPr>
          <p:cNvPr id="4" name="TextBox 3">
            <a:extLst>
              <a:ext uri="{FF2B5EF4-FFF2-40B4-BE49-F238E27FC236}">
                <a16:creationId xmlns:a16="http://schemas.microsoft.com/office/drawing/2014/main" id="{DEA094D5-D5E5-8341-686B-332E3D7BEB83}"/>
              </a:ext>
            </a:extLst>
          </p:cNvPr>
          <p:cNvSpPr txBox="1"/>
          <p:nvPr/>
        </p:nvSpPr>
        <p:spPr>
          <a:xfrm>
            <a:off x="2869367" y="385659"/>
            <a:ext cx="6093500" cy="523220"/>
          </a:xfrm>
          <a:prstGeom prst="rect">
            <a:avLst/>
          </a:prstGeom>
          <a:noFill/>
        </p:spPr>
        <p:txBody>
          <a:bodyPr wrap="square">
            <a:spAutoFit/>
          </a:bodyPr>
          <a:lstStyle/>
          <a:p>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solidFill>
                <a:srgbClr val="00B050"/>
              </a:solidFill>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317B51C5-5B3A-4CCF-BDAD-AA2DB415D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652" y="2069691"/>
            <a:ext cx="2822668" cy="2822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88E218F-F5EB-4932-9636-4C5789EEFB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637" y="1625599"/>
            <a:ext cx="3606800" cy="3606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6D979D9-C495-48BC-B008-FD4B12E945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8197" y="1975803"/>
            <a:ext cx="3343275" cy="2581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DBA0E0-1FA1-452C-9B98-70E189D6CA47}"/>
              </a:ext>
            </a:extLst>
          </p:cNvPr>
          <p:cNvSpPr txBox="1"/>
          <p:nvPr/>
        </p:nvSpPr>
        <p:spPr>
          <a:xfrm>
            <a:off x="9178439" y="5088374"/>
            <a:ext cx="196088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Xoong</a:t>
            </a:r>
            <a:endParaRPr lang="en-US" sz="32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84C573D-CE93-4CA4-83B3-AA587609C391}"/>
              </a:ext>
            </a:extLst>
          </p:cNvPr>
          <p:cNvSpPr txBox="1"/>
          <p:nvPr/>
        </p:nvSpPr>
        <p:spPr>
          <a:xfrm>
            <a:off x="1673355" y="5134540"/>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endParaRPr lang="en-US" sz="36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D611A3-1D49-40C8-AA7C-6B2386FE4BD0}"/>
              </a:ext>
            </a:extLst>
          </p:cNvPr>
          <p:cNvSpPr txBox="1"/>
          <p:nvPr/>
        </p:nvSpPr>
        <p:spPr>
          <a:xfrm>
            <a:off x="5343842" y="5088374"/>
            <a:ext cx="196088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Chảo</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93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0ACE-C1BD-7A24-5480-DD08E247971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5FA9444-54AF-A443-5AF3-AD766604BFCA}"/>
              </a:ext>
            </a:extLst>
          </p:cNvPr>
          <p:cNvPicPr>
            <a:picLocks noChangeAspect="1"/>
          </p:cNvPicPr>
          <p:nvPr/>
        </p:nvPicPr>
        <p:blipFill>
          <a:blip r:embed="rId2"/>
          <a:stretch>
            <a:fillRect/>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464F8BD0-4592-DEEA-7F6E-EC830AC4384E}"/>
              </a:ext>
            </a:extLst>
          </p:cNvPr>
          <p:cNvPicPr>
            <a:picLocks noChangeAspect="1"/>
          </p:cNvPicPr>
          <p:nvPr/>
        </p:nvPicPr>
        <p:blipFill>
          <a:blip r:embed="rId3"/>
          <a:stretch>
            <a:fillRect/>
          </a:stretch>
        </p:blipFill>
        <p:spPr>
          <a:xfrm>
            <a:off x="269823" y="1282473"/>
            <a:ext cx="11624727" cy="5407944"/>
          </a:xfrm>
          <a:prstGeom prst="rect">
            <a:avLst/>
          </a:prstGeom>
        </p:spPr>
      </p:pic>
      <p:pic>
        <p:nvPicPr>
          <p:cNvPr id="11" name="Picture 10">
            <a:extLst>
              <a:ext uri="{FF2B5EF4-FFF2-40B4-BE49-F238E27FC236}">
                <a16:creationId xmlns:a16="http://schemas.microsoft.com/office/drawing/2014/main" id="{B30C1F11-600C-4F11-8EAD-BA01458D5AAE}"/>
              </a:ext>
            </a:extLst>
          </p:cNvPr>
          <p:cNvPicPr>
            <a:picLocks noChangeAspect="1"/>
          </p:cNvPicPr>
          <p:nvPr/>
        </p:nvPicPr>
        <p:blipFill>
          <a:blip r:embed="rId4"/>
          <a:stretch>
            <a:fillRect/>
          </a:stretch>
        </p:blipFill>
        <p:spPr>
          <a:xfrm>
            <a:off x="2653795" y="167584"/>
            <a:ext cx="6524644" cy="959370"/>
          </a:xfrm>
          <a:prstGeom prst="rect">
            <a:avLst/>
          </a:prstGeom>
        </p:spPr>
      </p:pic>
      <p:sp>
        <p:nvSpPr>
          <p:cNvPr id="4" name="TextBox 3">
            <a:extLst>
              <a:ext uri="{FF2B5EF4-FFF2-40B4-BE49-F238E27FC236}">
                <a16:creationId xmlns:a16="http://schemas.microsoft.com/office/drawing/2014/main" id="{3DFD25EC-654B-1EB8-772A-1B98310AEEDA}"/>
              </a:ext>
            </a:extLst>
          </p:cNvPr>
          <p:cNvSpPr txBox="1"/>
          <p:nvPr/>
        </p:nvSpPr>
        <p:spPr>
          <a:xfrm>
            <a:off x="2869367" y="385659"/>
            <a:ext cx="6093500" cy="523220"/>
          </a:xfrm>
          <a:prstGeom prst="rect">
            <a:avLst/>
          </a:prstGeom>
          <a:noFill/>
        </p:spPr>
        <p:txBody>
          <a:bodyPr wrap="square">
            <a:spAutoFit/>
          </a:bodyPr>
          <a:lstStyle/>
          <a:p>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solidFill>
                <a:srgbClr val="00B05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A5E22DE-4117-4842-BD5E-C4AC5F9575C9}"/>
              </a:ext>
            </a:extLst>
          </p:cNvPr>
          <p:cNvSpPr/>
          <p:nvPr/>
        </p:nvSpPr>
        <p:spPr>
          <a:xfrm>
            <a:off x="548640" y="1474749"/>
            <a:ext cx="11023600" cy="49975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B91811D-A673-45A0-8A43-E5BF4B937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14" y="1642394"/>
            <a:ext cx="6197222" cy="39331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7AE04A1-55FE-41C2-9899-D6EFC6495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746" y="1594369"/>
            <a:ext cx="3910239" cy="35799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45D450-1F2C-4294-82A1-20BBA359E7C5}"/>
              </a:ext>
            </a:extLst>
          </p:cNvPr>
          <p:cNvSpPr txBox="1"/>
          <p:nvPr/>
        </p:nvSpPr>
        <p:spPr>
          <a:xfrm>
            <a:off x="1998474" y="5252360"/>
            <a:ext cx="281736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Dao, </a:t>
            </a:r>
            <a:r>
              <a:rPr lang="en-US" sz="3600" b="1" dirty="0" err="1">
                <a:latin typeface="Times New Roman" panose="02020603050405020304" pitchFamily="18" charset="0"/>
                <a:cs typeface="Times New Roman" panose="02020603050405020304" pitchFamily="18" charset="0"/>
              </a:rPr>
              <a:t>thớt</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E6E357B-4E1A-4AC8-94B2-10D58B2737F3}"/>
              </a:ext>
            </a:extLst>
          </p:cNvPr>
          <p:cNvSpPr txBox="1"/>
          <p:nvPr/>
        </p:nvSpPr>
        <p:spPr>
          <a:xfrm>
            <a:off x="7209250" y="5278161"/>
            <a:ext cx="3507233"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ăn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7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175</Words>
  <Application>Microsoft Office PowerPoint</Application>
  <PresentationFormat>Widescreen</PresentationFormat>
  <Paragraphs>47</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.VnAristote</vt:lpstr>
      <vt:lpstr>Algerian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Mymy nguyễn</cp:lastModifiedBy>
  <cp:revision>12</cp:revision>
  <dcterms:created xsi:type="dcterms:W3CDTF">2024-11-23T02:15:29Z</dcterms:created>
  <dcterms:modified xsi:type="dcterms:W3CDTF">2024-11-30T18:44:35Z</dcterms:modified>
</cp:coreProperties>
</file>