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0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6C38B-CE01-49E8-9B92-E42BC0D39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55DBB-A7F9-42E7-8D55-7B76AB800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FA0D5-B501-40B5-B1E7-A1E59C242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49B45-F69D-4C9C-8A97-93A61484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11E29-4102-4136-B2AE-6751F45B2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6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495EB-6423-447F-BDC5-49D7EAB3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B9434-4910-4701-9DB3-9F9201827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75687-70A6-4E0A-AD9B-E14747762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2F33B-0E4E-4627-9463-0F68D043E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EB181-391B-4B35-81DA-1CF1183D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8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1AD1DE-8E42-463B-8A41-76C983B552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CA692-63D1-45EA-AFD4-32FA714A5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FA728-973D-49B9-8190-3B3A64A24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43F95-FAB1-4A1F-911A-5F1486D85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86D49-6DAE-4488-90C9-C0A6F10E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2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E2544-4332-40D8-AED2-770AE18A6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84B87-5365-451D-8E89-2C9B90514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81534-64A0-4698-8DCC-A48CCDFC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68EFF-D138-416B-A8E3-A9215C62E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21008-3E52-48CE-A2BB-44783BE7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4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01A89-AF8A-483C-82CF-4D8510E96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2B41D-9CEA-44B4-929A-363877FCE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B8437-F557-418C-87C1-E8E0D545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4D3FF-4902-4F82-A63A-D2044909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D21E2-8DBE-41E3-8AD3-2CDBB0BA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1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53CDD-493D-4A0F-9CE5-4C99BA21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47809-D901-4DBD-A6E5-754B4F70A8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E2560-E826-4C78-B84C-BCD601860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E980F-910F-4B85-87E2-4FE08A2A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92B39-6FCB-4468-B25C-E12F07AE2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3634C-DE70-49E7-856C-FDE529917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1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8AB9B-849B-4769-B09D-D74A6BF8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DD437-0ADF-4353-87BA-9436C27B8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D376E-F3CE-4152-97CA-4BA6000EC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79C041-4CEB-41D3-ADC9-38853AE27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5D4F4D-8667-493A-885E-CCBF25D427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AEA18-D1C1-4F13-BEEA-38065368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EF92A-01F9-4EC9-ABE1-6CDA86E8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B987FB-5F42-445E-8E23-AA821ACE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1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FC0D1-6B39-4527-BA3B-30BEE0E2A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B054D2-7699-40CC-8E96-E7954231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BC1AFB-9A4B-4C2B-8F4C-73C4A5B23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51AAD-57F2-4234-8DA7-A5BE651E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7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3FA1A4-9197-48D6-B497-6C300A6A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0CD2BF-1B11-4253-8923-D1C1528C7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5B269-9061-42C4-8624-FEB4EE987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3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005D-4114-491B-9788-720A86D3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A78B9-2C16-4237-A85E-39970B1AB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D9EA2-691B-4C67-8A35-E86751997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BF51C-9863-47C0-9C5B-2B40CF8A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CB18E-04D4-4444-8D53-A301CD8C0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DC40AE-9AC5-49FD-BA4B-E208F71A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8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ED79-F355-41E5-A931-E082A8B3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41BAC2-0B99-4C02-978E-D5B22146B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31DE3-CD45-4916-B80A-54DC81C61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FE1B9-C83A-4A21-BEDD-E055C057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21970-A23B-4A00-9F7F-2712C4169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082E5-341F-474D-8B64-AB42EBD7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0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7E6E1E-7EBE-4605-BDF7-EF6B0B15A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6F0D0-FBAC-4941-AC6E-8AAA9C890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6061F-CC42-407C-BB57-A0F5DE46E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12D0E-49D0-4D8B-8548-4E6E66EA62AD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A2A72-4202-42BF-B5A5-513FF07BC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336E3-9ADA-4B09-AED4-F0F751C38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4D26F-B0F2-4A4A-85C0-6171AC60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2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AAC38191-BC49-4EA2-9528-45D1E437E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EAE8B9-EFB1-47B1-92C7-5537A8504531}"/>
              </a:ext>
            </a:extLst>
          </p:cNvPr>
          <p:cNvSpPr txBox="1"/>
          <p:nvPr/>
        </p:nvSpPr>
        <p:spPr>
          <a:xfrm>
            <a:off x="2884553" y="923276"/>
            <a:ext cx="650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GIANG BIÊN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028AAB-F722-4A63-B979-2842BC50C7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789" y="1922049"/>
            <a:ext cx="600413" cy="6299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C51C47-F1C8-4A24-8E35-E7D798437EEC}"/>
              </a:ext>
            </a:extLst>
          </p:cNvPr>
          <p:cNvSpPr txBox="1"/>
          <p:nvPr/>
        </p:nvSpPr>
        <p:spPr>
          <a:xfrm>
            <a:off x="1951259" y="2785727"/>
            <a:ext cx="8413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7381A8-10CA-4850-93F5-E669B38353F1}"/>
              </a:ext>
            </a:extLst>
          </p:cNvPr>
          <p:cNvSpPr txBox="1"/>
          <p:nvPr/>
        </p:nvSpPr>
        <p:spPr>
          <a:xfrm>
            <a:off x="2935327" y="3641251"/>
            <a:ext cx="6321346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5</a:t>
            </a:r>
          </a:p>
          <a:p>
            <a:pPr algn="ctr"/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Trần Thị Trà My</a:t>
            </a:r>
          </a:p>
          <a:p>
            <a:pPr algn="ctr"/>
            <a:endParaRPr 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05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561E2E-88D1-49A3-9873-3B863F6BEE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6DF8C-0B7D-49AF-B144-FEE6A3487690}"/>
              </a:ext>
            </a:extLst>
          </p:cNvPr>
          <p:cNvSpPr txBox="1"/>
          <p:nvPr/>
        </p:nvSpPr>
        <p:spPr>
          <a:xfrm>
            <a:off x="3469433" y="2978354"/>
            <a:ext cx="600677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4400" b="1" dirty="0">
              <a:solidFill>
                <a:srgbClr val="FF0000"/>
              </a:solidFill>
              <a:latin typeface="#9Slide04 Goku" panose="02000503000000020004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Trò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chơi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2: Ai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thông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minh</a:t>
            </a:r>
            <a:endParaRPr lang="en-US" sz="4400" b="1" dirty="0">
              <a:solidFill>
                <a:srgbClr val="FF0000"/>
              </a:solidFill>
              <a:latin typeface="#9Slide04 Goku" panose="02000503000000020004" pitchFamily="2" charset="0"/>
              <a:cs typeface="Times New Roman" panose="02020603050405020304" pitchFamily="18" charset="0"/>
            </a:endParaRPr>
          </a:p>
          <a:p>
            <a:pPr algn="ctr"/>
            <a:endParaRPr lang="en-US" sz="4400" b="1" dirty="0">
              <a:solidFill>
                <a:srgbClr val="FF0000"/>
              </a:solidFill>
              <a:latin typeface="#9Slide04 Goku" panose="02000503000000020004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, container, glass&#10;&#10;Description automatically generated">
            <a:extLst>
              <a:ext uri="{FF2B5EF4-FFF2-40B4-BE49-F238E27FC236}">
                <a16:creationId xmlns:a16="http://schemas.microsoft.com/office/drawing/2014/main" id="{29EB014B-F2E3-4617-ACC0-BAEEE9735D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8" b="7708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6DD6A9-4373-44B4-8EE2-48FC4DC68587}"/>
              </a:ext>
            </a:extLst>
          </p:cNvPr>
          <p:cNvSpPr txBox="1"/>
          <p:nvPr/>
        </p:nvSpPr>
        <p:spPr>
          <a:xfrm>
            <a:off x="2262261" y="1531426"/>
            <a:ext cx="76674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Cô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trẻ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đọc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: “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Đồng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dao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về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củ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509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561E2E-88D1-49A3-9873-3B863F6BEE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6DF8C-0B7D-49AF-B144-FEE6A3487690}"/>
              </a:ext>
            </a:extLst>
          </p:cNvPr>
          <p:cNvSpPr txBox="1"/>
          <p:nvPr/>
        </p:nvSpPr>
        <p:spPr>
          <a:xfrm>
            <a:off x="1043334" y="3336163"/>
            <a:ext cx="105144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Hoạt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1:Ôn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lượng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phạm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vi 5,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5</a:t>
            </a:r>
          </a:p>
          <a:p>
            <a:pPr algn="ctr"/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cô</a:t>
            </a:r>
            <a:endParaRPr lang="en-US" sz="4000" b="1" dirty="0">
              <a:solidFill>
                <a:srgbClr val="FF0000"/>
              </a:solidFill>
              <a:latin typeface="#9Slide04 Goku" panose="02000503000000020004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4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561E2E-88D1-49A3-9873-3B863F6BEE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6DF8C-0B7D-49AF-B144-FEE6A3487690}"/>
              </a:ext>
            </a:extLst>
          </p:cNvPr>
          <p:cNvSpPr txBox="1"/>
          <p:nvPr/>
        </p:nvSpPr>
        <p:spPr>
          <a:xfrm>
            <a:off x="2141390" y="3336163"/>
            <a:ext cx="83183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Hoạt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động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2:</a:t>
            </a:r>
          </a:p>
          <a:p>
            <a:pPr algn="ctr"/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Nhận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biết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thứ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tự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trong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phạm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vi 5</a:t>
            </a:r>
          </a:p>
        </p:txBody>
      </p:sp>
    </p:spTree>
    <p:extLst>
      <p:ext uri="{BB962C8B-B14F-4D97-AF65-F5344CB8AC3E}">
        <p14:creationId xmlns:p14="http://schemas.microsoft.com/office/powerpoint/2010/main" val="178486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31FD7FA-EE90-48A5-B256-E2EB9EFF1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494F55-5B0B-45E5-8E1F-A13633166AB5}"/>
              </a:ext>
            </a:extLst>
          </p:cNvPr>
          <p:cNvSpPr txBox="1"/>
          <p:nvPr/>
        </p:nvSpPr>
        <p:spPr>
          <a:xfrm>
            <a:off x="2098006" y="2914650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C0C41A-F574-472F-8189-9BB08164CB60}"/>
              </a:ext>
            </a:extLst>
          </p:cNvPr>
          <p:cNvSpPr txBox="1"/>
          <p:nvPr/>
        </p:nvSpPr>
        <p:spPr>
          <a:xfrm>
            <a:off x="3597942" y="2914649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48E0D2-C442-4D22-98A8-59CE0BC31BA4}"/>
              </a:ext>
            </a:extLst>
          </p:cNvPr>
          <p:cNvSpPr txBox="1"/>
          <p:nvPr/>
        </p:nvSpPr>
        <p:spPr>
          <a:xfrm>
            <a:off x="5097878" y="2914648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0B8D36-C959-416E-AB56-B22E532C44FB}"/>
              </a:ext>
            </a:extLst>
          </p:cNvPr>
          <p:cNvSpPr txBox="1"/>
          <p:nvPr/>
        </p:nvSpPr>
        <p:spPr>
          <a:xfrm>
            <a:off x="6597814" y="2914647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D0A682-2C10-4BE3-8BF3-F78F5443C042}"/>
              </a:ext>
            </a:extLst>
          </p:cNvPr>
          <p:cNvSpPr txBox="1"/>
          <p:nvPr/>
        </p:nvSpPr>
        <p:spPr>
          <a:xfrm>
            <a:off x="8097750" y="2914646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6411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31FD7FA-EE90-48A5-B256-E2EB9EFF1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188E3CE8-3F0D-4C87-9B62-17CBBED5111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2732296" y="3800789"/>
            <a:ext cx="671513" cy="9334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184F6DB-0BBE-42AE-B6AB-F67F5023C732}"/>
              </a:ext>
            </a:extLst>
          </p:cNvPr>
          <p:cNvSpPr txBox="1"/>
          <p:nvPr/>
        </p:nvSpPr>
        <p:spPr>
          <a:xfrm>
            <a:off x="2642383" y="4742103"/>
            <a:ext cx="851340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.VnAvant" panose="020B7200000000000000" pitchFamily="34" charset="0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D9295F-4A8B-436B-A1B6-E59DDE73764E}"/>
              </a:ext>
            </a:extLst>
          </p:cNvPr>
          <p:cNvSpPr txBox="1"/>
          <p:nvPr/>
        </p:nvSpPr>
        <p:spPr>
          <a:xfrm>
            <a:off x="4094194" y="4742103"/>
            <a:ext cx="851340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.VnAvant" panose="020B7200000000000000" pitchFamily="34" charset="0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7DB4BB-C516-433E-9C10-6BD83F510238}"/>
              </a:ext>
            </a:extLst>
          </p:cNvPr>
          <p:cNvSpPr txBox="1"/>
          <p:nvPr/>
        </p:nvSpPr>
        <p:spPr>
          <a:xfrm>
            <a:off x="5546005" y="4742103"/>
            <a:ext cx="851340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.VnAvant" panose="020B7200000000000000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030921-B4E8-4903-80AF-4FB623DF87E0}"/>
              </a:ext>
            </a:extLst>
          </p:cNvPr>
          <p:cNvSpPr txBox="1"/>
          <p:nvPr/>
        </p:nvSpPr>
        <p:spPr>
          <a:xfrm>
            <a:off x="6997816" y="4742103"/>
            <a:ext cx="851340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.VnAvant" panose="020B7200000000000000" pitchFamily="34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08FE73-8C91-42CB-8CEE-3D44DBC29525}"/>
              </a:ext>
            </a:extLst>
          </p:cNvPr>
          <p:cNvSpPr txBox="1"/>
          <p:nvPr/>
        </p:nvSpPr>
        <p:spPr>
          <a:xfrm>
            <a:off x="8449627" y="4742103"/>
            <a:ext cx="851340" cy="132343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.VnAvant" panose="020B7200000000000000" pitchFamily="34" charset="0"/>
              </a:rPr>
              <a:t>5</a:t>
            </a:r>
          </a:p>
        </p:txBody>
      </p:sp>
      <p:pic>
        <p:nvPicPr>
          <p:cNvPr id="17" name="Picture 16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B631CDEF-80C3-4B44-8F9A-889D690198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4227578" y="3808653"/>
            <a:ext cx="671513" cy="933450"/>
          </a:xfrm>
          <a:prstGeom prst="rect">
            <a:avLst/>
          </a:prstGeom>
        </p:spPr>
      </p:pic>
      <p:pic>
        <p:nvPicPr>
          <p:cNvPr id="18" name="Picture 17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C2465577-89E4-4B27-A163-FBD34D2BAB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4213023" y="3315484"/>
            <a:ext cx="671513" cy="933450"/>
          </a:xfrm>
          <a:prstGeom prst="rect">
            <a:avLst/>
          </a:prstGeom>
        </p:spPr>
      </p:pic>
      <p:pic>
        <p:nvPicPr>
          <p:cNvPr id="19" name="Picture 18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62EB0150-C2AC-43F0-B536-732DD796EA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5635918" y="3808653"/>
            <a:ext cx="671513" cy="933450"/>
          </a:xfrm>
          <a:prstGeom prst="rect">
            <a:avLst/>
          </a:prstGeom>
        </p:spPr>
      </p:pic>
      <p:pic>
        <p:nvPicPr>
          <p:cNvPr id="20" name="Picture 19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385C247E-16BB-4A39-ADCB-EDC918BE74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5627941" y="3341928"/>
            <a:ext cx="671513" cy="933450"/>
          </a:xfrm>
          <a:prstGeom prst="rect">
            <a:avLst/>
          </a:prstGeom>
        </p:spPr>
      </p:pic>
      <p:pic>
        <p:nvPicPr>
          <p:cNvPr id="21" name="Picture 20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3BCD8AB1-6745-4702-B0A1-96DD442D35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5642496" y="2848759"/>
            <a:ext cx="671513" cy="933450"/>
          </a:xfrm>
          <a:prstGeom prst="rect">
            <a:avLst/>
          </a:prstGeom>
        </p:spPr>
      </p:pic>
      <p:pic>
        <p:nvPicPr>
          <p:cNvPr id="22" name="Picture 21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30C18070-9105-4C58-8F10-C8E89AC47C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7087729" y="3782209"/>
            <a:ext cx="671513" cy="933450"/>
          </a:xfrm>
          <a:prstGeom prst="rect">
            <a:avLst/>
          </a:prstGeom>
        </p:spPr>
      </p:pic>
      <p:pic>
        <p:nvPicPr>
          <p:cNvPr id="23" name="Picture 22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4224F523-FD4E-4B98-A1F8-354805DA84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7079151" y="3334064"/>
            <a:ext cx="671513" cy="933450"/>
          </a:xfrm>
          <a:prstGeom prst="rect">
            <a:avLst/>
          </a:prstGeom>
        </p:spPr>
      </p:pic>
      <p:pic>
        <p:nvPicPr>
          <p:cNvPr id="24" name="Picture 23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4B39A586-C2F5-4954-9D50-0E8D26AC30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7070573" y="2885919"/>
            <a:ext cx="671513" cy="933450"/>
          </a:xfrm>
          <a:prstGeom prst="rect">
            <a:avLst/>
          </a:prstGeom>
        </p:spPr>
      </p:pic>
      <p:pic>
        <p:nvPicPr>
          <p:cNvPr id="25" name="Picture 24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13CB2670-8048-4062-BB14-C18C4F918C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7061995" y="2437774"/>
            <a:ext cx="671513" cy="933450"/>
          </a:xfrm>
          <a:prstGeom prst="rect">
            <a:avLst/>
          </a:prstGeom>
        </p:spPr>
      </p:pic>
      <p:pic>
        <p:nvPicPr>
          <p:cNvPr id="26" name="Picture 25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7625390F-1489-4A72-88D8-FE25848AFD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8530962" y="3800789"/>
            <a:ext cx="671513" cy="933450"/>
          </a:xfrm>
          <a:prstGeom prst="rect">
            <a:avLst/>
          </a:prstGeom>
        </p:spPr>
      </p:pic>
      <p:pic>
        <p:nvPicPr>
          <p:cNvPr id="27" name="Picture 26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42BAABCB-77B1-43A4-AE51-F0F42B25C6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8533032" y="3315484"/>
            <a:ext cx="671513" cy="933450"/>
          </a:xfrm>
          <a:prstGeom prst="rect">
            <a:avLst/>
          </a:prstGeom>
        </p:spPr>
      </p:pic>
      <p:pic>
        <p:nvPicPr>
          <p:cNvPr id="28" name="Picture 27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B8F17ED1-1535-4E04-9EF6-E1EA216196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8535102" y="2830179"/>
            <a:ext cx="671513" cy="933450"/>
          </a:xfrm>
          <a:prstGeom prst="rect">
            <a:avLst/>
          </a:prstGeom>
        </p:spPr>
      </p:pic>
      <p:pic>
        <p:nvPicPr>
          <p:cNvPr id="29" name="Picture 28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4177653A-9ED9-4083-BE01-AC75BB26BA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8537172" y="2344874"/>
            <a:ext cx="671513" cy="933450"/>
          </a:xfrm>
          <a:prstGeom prst="rect">
            <a:avLst/>
          </a:prstGeom>
        </p:spPr>
      </p:pic>
      <p:pic>
        <p:nvPicPr>
          <p:cNvPr id="31" name="Picture 30" descr="A picture containing gambling house, room&#10;&#10;Description automatically generated">
            <a:extLst>
              <a:ext uri="{FF2B5EF4-FFF2-40B4-BE49-F238E27FC236}">
                <a16:creationId xmlns:a16="http://schemas.microsoft.com/office/drawing/2014/main" id="{B9D1DE39-68F6-4135-B0A1-F79118E743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37" r="10751" b="61719"/>
          <a:stretch/>
        </p:blipFill>
        <p:spPr>
          <a:xfrm>
            <a:off x="8539540" y="1851705"/>
            <a:ext cx="671513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86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31FD7FA-EE90-48A5-B256-E2EB9EFF1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494F55-5B0B-45E5-8E1F-A13633166AB5}"/>
              </a:ext>
            </a:extLst>
          </p:cNvPr>
          <p:cNvSpPr txBox="1"/>
          <p:nvPr/>
        </p:nvSpPr>
        <p:spPr>
          <a:xfrm>
            <a:off x="2098006" y="2914650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C0C41A-F574-472F-8189-9BB08164CB60}"/>
              </a:ext>
            </a:extLst>
          </p:cNvPr>
          <p:cNvSpPr txBox="1"/>
          <p:nvPr/>
        </p:nvSpPr>
        <p:spPr>
          <a:xfrm>
            <a:off x="3597942" y="2914649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48E0D2-C442-4D22-98A8-59CE0BC31BA4}"/>
              </a:ext>
            </a:extLst>
          </p:cNvPr>
          <p:cNvSpPr txBox="1"/>
          <p:nvPr/>
        </p:nvSpPr>
        <p:spPr>
          <a:xfrm>
            <a:off x="5097878" y="2914648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0B8D36-C959-416E-AB56-B22E532C44FB}"/>
              </a:ext>
            </a:extLst>
          </p:cNvPr>
          <p:cNvSpPr txBox="1"/>
          <p:nvPr/>
        </p:nvSpPr>
        <p:spPr>
          <a:xfrm>
            <a:off x="6597814" y="2914647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D0A682-2C10-4BE3-8BF3-F78F5443C042}"/>
              </a:ext>
            </a:extLst>
          </p:cNvPr>
          <p:cNvSpPr txBox="1"/>
          <p:nvPr/>
        </p:nvSpPr>
        <p:spPr>
          <a:xfrm>
            <a:off x="8097750" y="2914646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182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31FD7FA-EE90-48A5-B256-E2EB9EFF1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494F55-5B0B-45E5-8E1F-A13633166AB5}"/>
              </a:ext>
            </a:extLst>
          </p:cNvPr>
          <p:cNvSpPr txBox="1"/>
          <p:nvPr/>
        </p:nvSpPr>
        <p:spPr>
          <a:xfrm>
            <a:off x="2098006" y="2914650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C0C41A-F574-472F-8189-9BB08164CB60}"/>
              </a:ext>
            </a:extLst>
          </p:cNvPr>
          <p:cNvSpPr txBox="1"/>
          <p:nvPr/>
        </p:nvSpPr>
        <p:spPr>
          <a:xfrm>
            <a:off x="3597942" y="2914649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48E0D2-C442-4D22-98A8-59CE0BC31BA4}"/>
              </a:ext>
            </a:extLst>
          </p:cNvPr>
          <p:cNvSpPr txBox="1"/>
          <p:nvPr/>
        </p:nvSpPr>
        <p:spPr>
          <a:xfrm>
            <a:off x="5097878" y="2914648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0B8D36-C959-416E-AB56-B22E532C44FB}"/>
              </a:ext>
            </a:extLst>
          </p:cNvPr>
          <p:cNvSpPr txBox="1"/>
          <p:nvPr/>
        </p:nvSpPr>
        <p:spPr>
          <a:xfrm>
            <a:off x="6597814" y="2914647"/>
            <a:ext cx="12618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D0A682-2C10-4BE3-8BF3-F78F5443C042}"/>
              </a:ext>
            </a:extLst>
          </p:cNvPr>
          <p:cNvSpPr txBox="1"/>
          <p:nvPr/>
        </p:nvSpPr>
        <p:spPr>
          <a:xfrm>
            <a:off x="8097750" y="2914646"/>
            <a:ext cx="233910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b="1" dirty="0">
                <a:solidFill>
                  <a:srgbClr val="FF0000"/>
                </a:solidFill>
                <a:latin typeface=".VnAvant" panose="020B7200000000000000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5683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561E2E-88D1-49A3-9873-3B863F6BEE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6DF8C-0B7D-49AF-B144-FEE6A3487690}"/>
              </a:ext>
            </a:extLst>
          </p:cNvPr>
          <p:cNvSpPr txBox="1"/>
          <p:nvPr/>
        </p:nvSpPr>
        <p:spPr>
          <a:xfrm>
            <a:off x="2997392" y="3336163"/>
            <a:ext cx="660629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Hoạt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động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3:</a:t>
            </a:r>
          </a:p>
          <a:p>
            <a:pPr algn="ctr"/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Trò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chơi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1: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xem</a:t>
            </a:r>
            <a:r>
              <a:rPr lang="en-US" sz="4400" b="1" dirty="0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 ai </a:t>
            </a:r>
            <a:r>
              <a:rPr lang="en-US" sz="4400" b="1" dirty="0" err="1">
                <a:solidFill>
                  <a:srgbClr val="FF0000"/>
                </a:solidFill>
                <a:latin typeface="#9Slide04 Goku" panose="02000503000000020004" pitchFamily="2" charset="0"/>
                <a:cs typeface="Times New Roman" panose="02020603050405020304" pitchFamily="18" charset="0"/>
              </a:rPr>
              <a:t>nhanh</a:t>
            </a:r>
            <a:endParaRPr lang="en-US" sz="4400" b="1" dirty="0">
              <a:solidFill>
                <a:srgbClr val="FF0000"/>
              </a:solidFill>
              <a:latin typeface="#9Slide04 Goku" panose="02000503000000020004" pitchFamily="2" charset="0"/>
              <a:cs typeface="Times New Roman" panose="02020603050405020304" pitchFamily="18" charset="0"/>
            </a:endParaRPr>
          </a:p>
          <a:p>
            <a:pPr algn="ctr"/>
            <a:endParaRPr lang="en-US" sz="4400" b="1" dirty="0">
              <a:solidFill>
                <a:srgbClr val="FF0000"/>
              </a:solidFill>
              <a:latin typeface="#9Slide04 Goku" panose="02000503000000020004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13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124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#9Slide04 Goku</vt:lpstr>
      <vt:lpstr>.VnAvant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Trần Thị Trà My</dc:creator>
  <cp:lastModifiedBy>Trần Thị Trà My</cp:lastModifiedBy>
  <cp:revision>1</cp:revision>
  <dcterms:created xsi:type="dcterms:W3CDTF">2023-02-01T14:08:15Z</dcterms:created>
  <dcterms:modified xsi:type="dcterms:W3CDTF">2023-02-01T14:53:53Z</dcterms:modified>
</cp:coreProperties>
</file>