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D96CC4-43B0-7903-8343-C7831E70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" y="-28710"/>
            <a:ext cx="9096460" cy="6886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446" y="2910332"/>
            <a:ext cx="4873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999" y="3655280"/>
            <a:ext cx="8382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4 -5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34ABB-96C7-A153-8307-455F30FB37E8}"/>
              </a:ext>
            </a:extLst>
          </p:cNvPr>
          <p:cNvSpPr/>
          <p:nvPr/>
        </p:nvSpPr>
        <p:spPr>
          <a:xfrm>
            <a:off x="2517425" y="-12104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F64BD-BE10-2DF2-35D0-8B29EC8C0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7" y="718360"/>
            <a:ext cx="1009505" cy="10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8467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2308803" y="1279730"/>
            <a:ext cx="45512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thơ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934200"/>
          </a:xfrm>
        </p:spPr>
      </p:pic>
      <p:sp>
        <p:nvSpPr>
          <p:cNvPr id="5" name="Rectangle 4"/>
          <p:cNvSpPr/>
          <p:nvPr/>
        </p:nvSpPr>
        <p:spPr>
          <a:xfrm>
            <a:off x="1681516" y="2044005"/>
            <a:ext cx="578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cho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BauVaBi-PhamPhuongThao_42tvy (1)">
            <a:hlinkClick r:id="" action="ppaction://media"/>
            <a:extLst>
              <a:ext uri="{FF2B5EF4-FFF2-40B4-BE49-F238E27FC236}">
                <a16:creationId xmlns:a16="http://schemas.microsoft.com/office/drawing/2014/main" id="{9D87B02D-3C24-21E5-2771-B76836BD0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408333" y="2118364"/>
            <a:ext cx="637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Karaoke Cháu yêu cô chú công nhân">
            <a:hlinkClick r:id="" action="ppaction://media"/>
            <a:extLst>
              <a:ext uri="{FF2B5EF4-FFF2-40B4-BE49-F238E27FC236}">
                <a16:creationId xmlns:a16="http://schemas.microsoft.com/office/drawing/2014/main" id="{C8EC957D-FBA8-2A25-BFF2-B5108089E8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2" y="0"/>
            <a:ext cx="9220892" cy="6858000"/>
          </a:xfrm>
        </p:spPr>
      </p:pic>
      <p:sp>
        <p:nvSpPr>
          <p:cNvPr id="5" name="Rectangle 4"/>
          <p:cNvSpPr/>
          <p:nvPr/>
        </p:nvSpPr>
        <p:spPr>
          <a:xfrm>
            <a:off x="2916758" y="1905000"/>
            <a:ext cx="33105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54</Words>
  <Application>Microsoft Office PowerPoint</Application>
  <PresentationFormat>On-screen Show (4:3)</PresentationFormat>
  <Paragraphs>12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Hồ Hà Linh</cp:lastModifiedBy>
  <cp:revision>8</cp:revision>
  <dcterms:created xsi:type="dcterms:W3CDTF">2019-10-19T02:41:55Z</dcterms:created>
  <dcterms:modified xsi:type="dcterms:W3CDTF">2025-01-11T01:57:37Z</dcterms:modified>
</cp:coreProperties>
</file>