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10490" y="1004979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04" y="1775278"/>
            <a:ext cx="859840" cy="90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54100" y="3945726"/>
            <a:ext cx="76513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3 - 4m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03154" y="2915471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702260" y="2806864"/>
            <a:ext cx="8997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3 - 4m 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2621886" y="2556641"/>
            <a:ext cx="7580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73</Words>
  <Application>Microsoft Office PowerPoint</Application>
  <PresentationFormat>Widescreen</PresentationFormat>
  <Paragraphs>13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Thủy Thanh</cp:lastModifiedBy>
  <cp:revision>18</cp:revision>
  <dcterms:created xsi:type="dcterms:W3CDTF">2022-10-12T13:44:28Z</dcterms:created>
  <dcterms:modified xsi:type="dcterms:W3CDTF">2025-11-10T13:29:25Z</dcterms:modified>
</cp:coreProperties>
</file>