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3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476" cy="6857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3310490" y="1004979"/>
            <a:ext cx="584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04" y="1775278"/>
            <a:ext cx="859840" cy="90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2250136" y="3623357"/>
            <a:ext cx="84128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5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03154" y="2915471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2123856" y="2806864"/>
            <a:ext cx="8154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4 -5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3266294" y="2556641"/>
            <a:ext cx="6291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71</Words>
  <Application>Microsoft Office PowerPoint</Application>
  <PresentationFormat>Widescreen</PresentationFormat>
  <Paragraphs>13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Thủy Thanh</cp:lastModifiedBy>
  <cp:revision>19</cp:revision>
  <dcterms:created xsi:type="dcterms:W3CDTF">2022-10-12T13:44:28Z</dcterms:created>
  <dcterms:modified xsi:type="dcterms:W3CDTF">2025-11-10T13:33:28Z</dcterms:modified>
</cp:coreProperties>
</file>