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>
      <p:cViewPr varScale="1">
        <p:scale>
          <a:sx n="67" d="100"/>
          <a:sy n="67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81150" y="167640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0" y="1798525"/>
            <a:ext cx="10363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10-15cm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en-US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17" y="829570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5836" y="5183189"/>
            <a:ext cx="723627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10- 15cm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86</Words>
  <Application>Microsoft Office PowerPoint</Application>
  <PresentationFormat>Custom</PresentationFormat>
  <Paragraphs>20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125</cp:revision>
  <dcterms:created xsi:type="dcterms:W3CDTF">2016-10-23T17:21:39Z</dcterms:created>
  <dcterms:modified xsi:type="dcterms:W3CDTF">2025-02-08T09:12:02Z</dcterms:modified>
</cp:coreProperties>
</file>