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sldIdLst>
    <p:sldId id="256" r:id="rId3"/>
    <p:sldId id="270" r:id="rId4"/>
    <p:sldId id="273" r:id="rId5"/>
    <p:sldId id="267" r:id="rId6"/>
    <p:sldId id="260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728FC-7376-5F81-40F0-0D811324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619250" y="3138540"/>
            <a:ext cx="93345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10-15cm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Viên: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38FF0-9705-59A8-E64F-E33B27384E2A}"/>
              </a:ext>
            </a:extLst>
          </p:cNvPr>
          <p:cNvSpPr/>
          <p:nvPr/>
        </p:nvSpPr>
        <p:spPr>
          <a:xfrm>
            <a:off x="3810000" y="1280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sz="1600" kern="0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DF26-1FC9-BB84-6735-E2240F8E68BE}"/>
              </a:ext>
            </a:extLst>
          </p:cNvPr>
          <p:cNvSpPr/>
          <p:nvPr/>
        </p:nvSpPr>
        <p:spPr>
          <a:xfrm>
            <a:off x="1524000" y="1876656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cap="none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BE7BB-9115-94A7-05AE-EEDEBF3C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118509"/>
            <a:ext cx="647700" cy="655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56790-79BC-1C5E-C911-4461B7B38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Khëi</a:t>
            </a:r>
            <a:r>
              <a:rPr lang="en-US" sz="6000" b="1" kern="0" dirty="0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6000" b="1" kern="0" dirty="0" err="1">
                <a:solidFill>
                  <a:srgbClr val="FF0000"/>
                </a:solidFill>
                <a:latin typeface=".VnAvant" pitchFamily="34" charset="0"/>
                <a:ea typeface="+mj-ea"/>
                <a:cs typeface="+mj-cs"/>
              </a:rPr>
              <a:t>éng</a:t>
            </a:r>
            <a:br>
              <a:rPr lang="en-US" sz="6000" b="1" kern="0" dirty="0">
                <a:latin typeface=".VnAvant" pitchFamily="34" charset="0"/>
                <a:ea typeface="+mj-ea"/>
                <a:cs typeface="+mj-cs"/>
              </a:rPr>
            </a:br>
            <a:endParaRPr lang="vi-VN" kern="0" dirty="0"/>
          </a:p>
        </p:txBody>
      </p:sp>
      <p:pic>
        <p:nvPicPr>
          <p:cNvPr id="6" name="Audio Joiner2002142111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CAFCF5-A435-BA19-E7FE-5089606EA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0" y="915769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br>
              <a:rPr lang="en-US" sz="6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 yêu cây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567098-FD59-C1E6-9013-6D20121DF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1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0" y="4010026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800" y="2459446"/>
            <a:ext cx="547126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6000" b="1" kern="1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Bật</a:t>
            </a: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qua </a:t>
            </a:r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vật</a:t>
            </a: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cản</a:t>
            </a:r>
            <a:b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cao</a:t>
            </a:r>
            <a:r>
              <a:rPr lang="en-US" sz="60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 10-15cm</a:t>
            </a:r>
          </a:p>
        </p:txBody>
      </p:sp>
      <p:pic>
        <p:nvPicPr>
          <p:cNvPr id="6" name="Ra chơi vườn hoa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5743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7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DD94B-2CDB-44CB-66AF-34507C21E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2971800"/>
            <a:ext cx="9143999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b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araoke HD Hoa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615782"/>
            <a:ext cx="609600" cy="6096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C513B-5B8F-5F6B-0AD2-70241FEE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05400"/>
            <a:ext cx="45719" cy="1020764"/>
          </a:xfrm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0D210D-17B4-5298-A93D-8BC12FD8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24000" y="167640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15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2CCB99-D417-2F4B-D1D3-4F2C202B6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95252"/>
            <a:ext cx="5486400" cy="87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85</Words>
  <Application>Microsoft Office PowerPoint</Application>
  <PresentationFormat>Widescreen</PresentationFormat>
  <Paragraphs>14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.VnAvant</vt:lpstr>
      <vt:lpstr>.VnAvantH</vt:lpstr>
      <vt:lpstr>Arial</vt:lpstr>
      <vt:lpstr>Calibri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MinhThangPC.VN</cp:lastModifiedBy>
  <cp:revision>124</cp:revision>
  <dcterms:created xsi:type="dcterms:W3CDTF">2016-10-23T17:21:39Z</dcterms:created>
  <dcterms:modified xsi:type="dcterms:W3CDTF">2025-02-08T02:08:24Z</dcterms:modified>
</cp:coreProperties>
</file>