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4" r:id="rId2"/>
    <p:sldId id="321" r:id="rId3"/>
    <p:sldId id="306" r:id="rId4"/>
    <p:sldId id="307" r:id="rId5"/>
    <p:sldId id="308" r:id="rId6"/>
    <p:sldId id="309" r:id="rId7"/>
    <p:sldId id="310" r:id="rId8"/>
    <p:sldId id="315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19" r:id="rId17"/>
    <p:sldId id="320" r:id="rId1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63" d="100"/>
          <a:sy n="63" d="100"/>
        </p:scale>
        <p:origin x="13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EFBEB-7B25-4028-AC97-F17D8053956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A2C0-8382-416A-86C6-09C1C599C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A2C0-8382-416A-86C6-09C1C599CF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8667A-8018-41A9-9BDD-8F4B9B596714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BA9A4D-8F52-46BC-9877-19717C80EE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HP\Downloads\yt1z.net%20-%20N&#7855;ng%20s&#7899;m%20beat%20ng&#7855;n%20(320%20KBps).mp3" TargetMode="External"/><Relationship Id="rId1" Type="http://schemas.microsoft.com/office/2007/relationships/media" Target="file:///C:\Users\HP\Downloads\yt1z.net%20-%20N&#7855;ng%20s&#7899;m%20beat%20ng&#7855;n%20(320%20KBps)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215da8f_6fd5d19a_anh-dong-dep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9" y="-35257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766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chuyện</a:t>
            </a:r>
            <a:r>
              <a:rPr lang="en-US" sz="3200" b="1" dirty="0">
                <a:solidFill>
                  <a:srgbClr val="FF0000"/>
                </a:solidFill>
              </a:rPr>
              <a:t>: Hồ̀ Nước Và Mây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183618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799" y="228600"/>
            <a:ext cx="76919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hòng</a:t>
            </a:r>
            <a:r>
              <a:rPr lang="en-US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dục </a:t>
            </a:r>
            <a:r>
              <a:rPr lang="en-US" sz="2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tạo </a:t>
            </a:r>
            <a:r>
              <a:rPr lang="en-US" sz="2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Trường mầm non </a:t>
            </a:r>
            <a:r>
              <a:rPr lang="en-US" sz="2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none" spc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4572000"/>
            <a:ext cx="366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Giáo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viên</a:t>
            </a:r>
            <a:r>
              <a:rPr lang="en-US" b="1" dirty="0">
                <a:solidFill>
                  <a:schemeClr val="bg1"/>
                </a:solidFill>
              </a:rPr>
              <a:t>: Nguyễn </a:t>
            </a:r>
            <a:r>
              <a:rPr lang="en-US" b="1" dirty="0" err="1">
                <a:solidFill>
                  <a:schemeClr val="bg1"/>
                </a:solidFill>
              </a:rPr>
              <a:t>Thị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Thường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                Nguyễn Minh </a:t>
            </a:r>
            <a:r>
              <a:rPr lang="en-US" b="1" dirty="0" err="1">
                <a:solidFill>
                  <a:schemeClr val="bg1"/>
                </a:solidFill>
              </a:rPr>
              <a:t>Yến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b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057400" y="-1049814"/>
            <a:ext cx="11201400" cy="7755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Callout 2"/>
          <p:cNvSpPr/>
          <p:nvPr/>
        </p:nvSpPr>
        <p:spPr>
          <a:xfrm rot="450228">
            <a:off x="4397054" y="2497355"/>
            <a:ext cx="2209800" cy="2133600"/>
          </a:xfrm>
          <a:prstGeom prst="wedgeEllipseCallout">
            <a:avLst>
              <a:gd name="adj1" fmla="val -42387"/>
              <a:gd name="adj2" fmla="val 100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có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tưới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xuống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dirty="0"/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467600" y="2514600"/>
            <a:ext cx="1676400" cy="2362200"/>
          </a:xfrm>
          <a:prstGeom prst="cloudCallout">
            <a:avLst>
              <a:gd name="adj1" fmla="val -56078"/>
              <a:gd name="adj2" fmla="val 5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chết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thiếu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4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752600" y="-1290413"/>
            <a:ext cx="10896600" cy="8023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733800" y="3352800"/>
            <a:ext cx="1905000" cy="1905000"/>
          </a:xfrm>
          <a:prstGeom prst="cloudCallout">
            <a:avLst>
              <a:gd name="adj1" fmla="val -29695"/>
              <a:gd name="adj2" fmla="val 77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chị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Mâ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5410200" y="5257800"/>
            <a:ext cx="457200" cy="762000"/>
          </a:xfrm>
          <a:prstGeom prst="cloudCallout">
            <a:avLst>
              <a:gd name="adj1" fmla="val -54679"/>
              <a:gd name="adj2" fmla="val 60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..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438400" y="5105400"/>
            <a:ext cx="304800" cy="533400"/>
          </a:xfrm>
          <a:prstGeom prst="cloudCallout">
            <a:avLst>
              <a:gd name="adj1" fmla="val -20833"/>
              <a:gd name="adj2" fmla="val 107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4b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600200" y="-1200150"/>
            <a:ext cx="10744200" cy="80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G_2043b~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-533400"/>
            <a:ext cx="5612789" cy="3886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857037">
            <a:off x="6676949" y="7496"/>
            <a:ext cx="2209800" cy="2362200"/>
          </a:xfrm>
          <a:prstGeom prst="cloudCallout">
            <a:avLst>
              <a:gd name="adj1" fmla="val -126825"/>
              <a:gd name="adj2" fmla="val 13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bé,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tóp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dần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bJPG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"/>
            <a:ext cx="9144000" cy="664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7924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8000">
                <a:solidFill>
                  <a:srgbClr val="C00000"/>
                </a:solidFill>
              </a:rPr>
              <a:t>HĐ3: Đàm thoại </a:t>
            </a:r>
          </a:p>
          <a:p>
            <a:pPr eaLnBrk="1" hangingPunct="1"/>
            <a:r>
              <a:rPr lang="vi-VN" sz="8000">
                <a:solidFill>
                  <a:srgbClr val="C00000"/>
                </a:solidFill>
              </a:rPr>
              <a:t>nội dung truyện</a:t>
            </a:r>
          </a:p>
        </p:txBody>
      </p:sp>
    </p:spTree>
    <p:extLst>
      <p:ext uri="{BB962C8B-B14F-4D97-AF65-F5344CB8AC3E}">
        <p14:creationId xmlns:p14="http://schemas.microsoft.com/office/powerpoint/2010/main" val="372859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5438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 rot="-335502">
            <a:off x="0" y="14478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sz="7200">
                <a:solidFill>
                  <a:srgbClr val="FFFF00"/>
                </a:solidFill>
              </a:rPr>
              <a:t>HĐ4:Bé Kể chuyện </a:t>
            </a:r>
          </a:p>
        </p:txBody>
      </p:sp>
    </p:spTree>
    <p:extLst>
      <p:ext uri="{BB962C8B-B14F-4D97-AF65-F5344CB8AC3E}">
        <p14:creationId xmlns:p14="http://schemas.microsoft.com/office/powerpoint/2010/main" val="2667777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1828800"/>
            <a:ext cx="8763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HĐ5: Trò chơi: </a:t>
            </a:r>
          </a:p>
          <a:p>
            <a:pPr eaLnBrk="1" hangingPunct="1">
              <a:spcBef>
                <a:spcPct val="50000"/>
              </a:spcBef>
            </a:pPr>
            <a:r>
              <a:rPr lang="en-US" sz="7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 theo tiếng mưa rơi”</a:t>
            </a:r>
          </a:p>
        </p:txBody>
      </p:sp>
      <p:pic>
        <p:nvPicPr>
          <p:cNvPr id="8" name="cho tôi đi làm mưa với - xuân mai - Nghe - tải - xem lyrics - Zing Mp3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5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lou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magesCAUNMG5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hai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825"/>
            <a:ext cx="47244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8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bJPG~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-2133600" y="-1295400"/>
            <a:ext cx="11353800" cy="85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28800" y="2743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Vào một ngày cuối xuân, những tia nắng đua nhau nhảy nhót trên mặt hồ nước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981200" y="-1219200"/>
            <a:ext cx="11125200" cy="83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219200" y="255629"/>
            <a:ext cx="396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lung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rạng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nắng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1905000" y="-1428750"/>
            <a:ext cx="11049000" cy="82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5029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sz="3200" dirty="0">
                <a:solidFill>
                  <a:srgbClr val="002060"/>
                </a:solidFill>
                <a:latin typeface="Script MT Bold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209800" y="-1339453"/>
            <a:ext cx="11353800" cy="79831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657600" y="3505200"/>
            <a:ext cx="35052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i="1" dirty="0" err="1">
                <a:solidFill>
                  <a:schemeClr val="bg1"/>
                </a:solidFill>
              </a:rPr>
              <a:t>Khi</a:t>
            </a:r>
            <a:r>
              <a:rPr lang="en-US" sz="2000" i="1" dirty="0">
                <a:solidFill>
                  <a:schemeClr val="bg1"/>
                </a:solidFill>
              </a:rPr>
              <a:t> có </a:t>
            </a:r>
            <a:r>
              <a:rPr lang="en-US" sz="2000" i="1" dirty="0" err="1">
                <a:solidFill>
                  <a:schemeClr val="bg1"/>
                </a:solidFill>
              </a:rPr>
              <a:t>ánh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nắng</a:t>
            </a:r>
            <a:r>
              <a:rPr lang="en-US" sz="2000" i="1" dirty="0">
                <a:solidFill>
                  <a:schemeClr val="bg1"/>
                </a:solidFill>
              </a:rPr>
              <a:t>, </a:t>
            </a:r>
            <a:r>
              <a:rPr lang="en-US" sz="2000" i="1" dirty="0" err="1">
                <a:solidFill>
                  <a:schemeClr val="bg1"/>
                </a:solidFill>
              </a:rPr>
              <a:t>tôi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lóng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lánh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trông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đẹp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hẳn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lên</a:t>
            </a:r>
            <a:r>
              <a:rPr lang="en-US" sz="2000" i="1" dirty="0">
                <a:solidFill>
                  <a:schemeClr val="bg1"/>
                </a:solidFill>
              </a:rPr>
              <a:t>. </a:t>
            </a:r>
            <a:r>
              <a:rPr lang="en-US" sz="2000" i="1" dirty="0" err="1">
                <a:solidFill>
                  <a:schemeClr val="bg1"/>
                </a:solidFill>
              </a:rPr>
              <a:t>Thê</a:t>
            </a:r>
            <a:r>
              <a:rPr lang="en-US" sz="2000" i="1" dirty="0">
                <a:solidFill>
                  <a:schemeClr val="bg1"/>
                </a:solidFill>
              </a:rPr>
              <a:t>́ mà chị </a:t>
            </a:r>
            <a:r>
              <a:rPr lang="en-US" sz="2000" i="1" dirty="0" err="1">
                <a:solidFill>
                  <a:schemeClr val="bg1"/>
                </a:solidFill>
              </a:rPr>
              <a:t>che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nắng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của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tôi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2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819400" y="-2048469"/>
            <a:ext cx="11963400" cy="8692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6858000" y="0"/>
            <a:ext cx="2286000" cy="2209800"/>
          </a:xfrm>
          <a:prstGeom prst="cloudCallout">
            <a:avLst>
              <a:gd name="adj1" fmla="val -63910"/>
              <a:gd name="adj2" fmla="val 50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43a~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-2133600" y="-1285875"/>
            <a:ext cx="11277600" cy="7929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886200" y="3657600"/>
            <a:ext cx="2743200" cy="1066800"/>
          </a:xfrm>
          <a:prstGeom prst="wedgeEllipseCallout">
            <a:avLst>
              <a:gd name="adj1" fmla="val -44935"/>
              <a:gd name="adj2" fmla="val 120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̀ chị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5)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-400050"/>
            <a:ext cx="9677400" cy="72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05400" y="2133600"/>
            <a:ext cx="419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Chị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tức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giận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mặc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bay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</TotalTime>
  <Words>207</Words>
  <Application>Microsoft Office PowerPoint</Application>
  <PresentationFormat>On-screen Show (4:3)</PresentationFormat>
  <Paragraphs>28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Script MT Bold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MrChinh</dc:creator>
  <cp:lastModifiedBy>Mymy nguyễn</cp:lastModifiedBy>
  <cp:revision>46</cp:revision>
  <dcterms:created xsi:type="dcterms:W3CDTF">2015-03-27T16:27:35Z</dcterms:created>
  <dcterms:modified xsi:type="dcterms:W3CDTF">2025-04-09T15:08:26Z</dcterms:modified>
</cp:coreProperties>
</file>