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65" r:id="rId3"/>
    <p:sldId id="392" r:id="rId4"/>
    <p:sldId id="396" r:id="rId5"/>
    <p:sldId id="368" r:id="rId6"/>
    <p:sldId id="393" r:id="rId7"/>
    <p:sldId id="369" r:id="rId8"/>
    <p:sldId id="394" r:id="rId9"/>
    <p:sldId id="370" r:id="rId10"/>
    <p:sldId id="371" r:id="rId11"/>
    <p:sldId id="385" r:id="rId12"/>
    <p:sldId id="387" r:id="rId13"/>
    <p:sldId id="388" r:id="rId14"/>
    <p:sldId id="395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14" y="4136694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660569"/>
            <a:ext cx="6302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Nguyễn Minh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457323"/>
            <a:ext cx="846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của 3 đối tượng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minh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7DDC3B-89AB-4BFA-8480-A8B27E17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29" y="1843011"/>
            <a:ext cx="62388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035447-C9E7-4BDB-BB58-8E139EF7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2" y="1843011"/>
            <a:ext cx="51339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70B03B8-D2D0-47F9-83ED-6C1C01E7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06" y="1834262"/>
            <a:ext cx="6274697" cy="33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D0FB49E-4C56-4F7A-8F84-ADF603F94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3" t="-1" r="34508" b="-4057"/>
          <a:stretch/>
        </p:blipFill>
        <p:spPr bwMode="auto">
          <a:xfrm>
            <a:off x="454870" y="1834262"/>
            <a:ext cx="1743076" cy="35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9DFC6CB-0345-4D34-A4E7-D56CF407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8"/>
          <a:stretch/>
        </p:blipFill>
        <p:spPr bwMode="auto">
          <a:xfrm>
            <a:off x="1687118" y="1673014"/>
            <a:ext cx="2294160" cy="33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7C0E0EA-A52D-4188-B8BE-B3AAF139F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1"/>
          <a:stretch/>
        </p:blipFill>
        <p:spPr bwMode="auto">
          <a:xfrm>
            <a:off x="3744276" y="1581515"/>
            <a:ext cx="2167230" cy="33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khéo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  <p:pic>
        <p:nvPicPr>
          <p:cNvPr id="4" name="nhac vui thi dua (1)">
            <a:hlinkClick r:id="" action="ppaction://media"/>
            <a:extLst>
              <a:ext uri="{FF2B5EF4-FFF2-40B4-BE49-F238E27FC236}">
                <a16:creationId xmlns:a16="http://schemas.microsoft.com/office/drawing/2014/main" id="{9BEC3AC1-236A-0134-5F18-F0B736B49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" end="114246.1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105" y="494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3308416" y="1535101"/>
            <a:ext cx="9319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Buổi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học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kết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thúc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756876" y="3980816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baseline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79F2FD7E-AF7D-4D2A-AE38-EA6FCF336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5250814"/>
            <a:ext cx="698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81481E-6 L -3.1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1F000-A169-4E8A-842A-55AFFA18F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3303763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B6853-5C10-4335-9B33-2B9A8D611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610F-76B4-4529-911A-1EE87B22A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141CB-C7E1-474E-A6D1-4C0AF10D6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524001" cy="1161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29F8E-853A-4B3F-B8A7-3DED06F8B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033" y="3797260"/>
            <a:ext cx="7300902" cy="2214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3B4891-24E2-4F4F-8B81-F8BD7FB9AC82}"/>
              </a:ext>
            </a:extLst>
          </p:cNvPr>
          <p:cNvSpPr txBox="1"/>
          <p:nvPr/>
        </p:nvSpPr>
        <p:spPr>
          <a:xfrm>
            <a:off x="2651022" y="4488764"/>
            <a:ext cx="668962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cao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83F8FC-F10C-4353-89BC-D30A3F63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6" y="1227339"/>
            <a:ext cx="7062788" cy="47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3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61" y="1911927"/>
            <a:ext cx="109559" cy="24020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5203721-E42B-43DA-BFCE-0D1F9BE79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2537" b="-1502"/>
          <a:stretch/>
        </p:blipFill>
        <p:spPr bwMode="auto">
          <a:xfrm>
            <a:off x="4964441" y="1227341"/>
            <a:ext cx="1939648" cy="48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F647EE3-CB4C-4413-9FBC-317280BA7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r="38741" b="-5617"/>
          <a:stretch/>
        </p:blipFill>
        <p:spPr bwMode="auto">
          <a:xfrm>
            <a:off x="2373627" y="1142012"/>
            <a:ext cx="2182761" cy="49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1D5F6A-B4B1-42F7-8552-B639A6ABE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3" b="-3483"/>
          <a:stretch/>
        </p:blipFill>
        <p:spPr bwMode="auto">
          <a:xfrm>
            <a:off x="7957777" y="1331914"/>
            <a:ext cx="2449846" cy="48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CE79E5-FB59-499A-90AB-E93E9176E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r="38741" b="-5617"/>
          <a:stretch/>
        </p:blipFill>
        <p:spPr bwMode="auto">
          <a:xfrm>
            <a:off x="1990031" y="506693"/>
            <a:ext cx="2449845" cy="560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0BDAB5-B02E-4903-BE24-AF215FF6F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2537" b="-1502"/>
          <a:stretch/>
        </p:blipFill>
        <p:spPr bwMode="auto">
          <a:xfrm>
            <a:off x="4581442" y="825910"/>
            <a:ext cx="2186196" cy="50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2392994-90A9-4181-AE1A-42AC036DB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3" b="-3483"/>
          <a:stretch/>
        </p:blipFill>
        <p:spPr bwMode="auto">
          <a:xfrm>
            <a:off x="7232594" y="825910"/>
            <a:ext cx="2449846" cy="50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FCB6AE-BE34-4E34-8BFE-0E072E0F8CBF}"/>
              </a:ext>
            </a:extLst>
          </p:cNvPr>
          <p:cNvSpPr txBox="1"/>
          <p:nvPr/>
        </p:nvSpPr>
        <p:spPr>
          <a:xfrm>
            <a:off x="8191500" y="5847424"/>
            <a:ext cx="166619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Cao </a:t>
            </a:r>
            <a:r>
              <a:rPr lang="en-US" sz="18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18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FF14D-B623-4B92-9829-670DD248130F}"/>
              </a:ext>
            </a:extLst>
          </p:cNvPr>
          <p:cNvSpPr txBox="1"/>
          <p:nvPr/>
        </p:nvSpPr>
        <p:spPr>
          <a:xfrm>
            <a:off x="5301992" y="5929456"/>
            <a:ext cx="10684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18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BB075-131A-4CFE-A07A-F70402204D77}"/>
              </a:ext>
            </a:extLst>
          </p:cNvPr>
          <p:cNvSpPr txBox="1"/>
          <p:nvPr/>
        </p:nvSpPr>
        <p:spPr>
          <a:xfrm>
            <a:off x="2747085" y="5981975"/>
            <a:ext cx="135819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Thấp</a:t>
            </a:r>
            <a:r>
              <a:rPr lang="en-US" sz="18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18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178</Words>
  <Application>Microsoft Office PowerPoint</Application>
  <PresentationFormat>Widescreen</PresentationFormat>
  <Paragraphs>29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Aharoni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Mymy nguyễn</cp:lastModifiedBy>
  <cp:revision>27</cp:revision>
  <dcterms:created xsi:type="dcterms:W3CDTF">2022-01-18T12:37:18Z</dcterms:created>
  <dcterms:modified xsi:type="dcterms:W3CDTF">2025-02-27T22:54:04Z</dcterms:modified>
</cp:coreProperties>
</file>