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7" r:id="rId3"/>
    <p:sldId id="265" r:id="rId4"/>
    <p:sldId id="260" r:id="rId5"/>
    <p:sldId id="261" r:id="rId6"/>
    <p:sldId id="259" r:id="rId7"/>
    <p:sldId id="258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38A4-E725-4650-A06B-86856324F7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bigoo.ws/Images/fishes-gif/Black-White-Zebra-Fish-Kelp-177723.htm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D6813819845B4220B39B42C244DE315A"/>
          <p:cNvPicPr>
            <a:picLocks noChangeAspect="1"/>
          </p:cNvPicPr>
          <p:nvPr/>
        </p:nvPicPr>
        <p:blipFill>
          <a:blip r:embed="rId2">
            <a:lum bright="-14001" contrast="-12000"/>
          </a:blip>
          <a:stretch>
            <a:fillRect/>
          </a:stretch>
        </p:blipFill>
        <p:spPr>
          <a:xfrm>
            <a:off x="0" y="0"/>
            <a:ext cx="85725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6" descr="Black &amp; White Zebra Fish &amp; Kelp Image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6477000"/>
            <a:ext cx="3124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7" descr="SONNE000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300" y="0"/>
            <a:ext cx="11557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11" descr="AG00130_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18755">
            <a:off x="581025" y="1171575"/>
            <a:ext cx="40957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3" descr="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46845">
            <a:off x="211138" y="241300"/>
            <a:ext cx="457200" cy="427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16"/>
          <p:cNvSpPr>
            <a:spLocks noTextEdit="1"/>
          </p:cNvSpPr>
          <p:nvPr/>
        </p:nvSpPr>
        <p:spPr>
          <a:xfrm>
            <a:off x="1245235" y="3609975"/>
            <a:ext cx="6635115" cy="221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28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 tài: Trò chuyện về người thân trong gia đình</a:t>
            </a:r>
          </a:p>
          <a:p>
            <a:pPr algn="ctr" fontAlgn="base"/>
            <a:r>
              <a:rPr lang="en-US" sz="28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Lứa tuổi: 3-4 tuổi </a:t>
            </a:r>
          </a:p>
          <a:p>
            <a:pPr algn="ctr" fontAlgn="base"/>
            <a:r>
              <a:rPr lang="en-US" sz="2665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</a:t>
            </a:r>
            <a:r>
              <a:rPr lang="en-US" sz="24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 viên : Nguyễn Thị Nhung</a:t>
            </a:r>
            <a:endParaRPr lang="en-US" sz="2665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endParaRPr lang="en-US" sz="2665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WordArt 17"/>
          <p:cNvSpPr>
            <a:spLocks noTextEdit="1"/>
          </p:cNvSpPr>
          <p:nvPr/>
        </p:nvSpPr>
        <p:spPr>
          <a:xfrm>
            <a:off x="914400" y="2819400"/>
            <a:ext cx="7639050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5000"/>
          </a:bodyPr>
          <a:lstStyle/>
          <a:p>
            <a:pPr algn="ctr" fontAlgn="base"/>
            <a:r>
              <a:rPr lang="en-US" sz="54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Lĩnh vực phát triển nhận thức</a:t>
            </a:r>
            <a:endParaRPr lang="en-US" sz="5400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WordArt 10"/>
          <p:cNvSpPr>
            <a:spLocks noTextEdit="1"/>
          </p:cNvSpPr>
          <p:nvPr/>
        </p:nvSpPr>
        <p:spPr>
          <a:xfrm>
            <a:off x="1219200" y="1371600"/>
            <a:ext cx="63436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lstStyle/>
          <a:p>
            <a:pPr algn="ctr" fontAlgn="base"/>
            <a:endParaRPr lang="en-US" sz="4000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7" name="Picture 19" descr="4D0E9C1D773840AE93D84E15D99D64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9" descr="4D0E9C1D773840AE93D84E15D99D64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Text Box 1"/>
          <p:cNvSpPr txBox="1"/>
          <p:nvPr/>
        </p:nvSpPr>
        <p:spPr>
          <a:xfrm>
            <a:off x="1010170" y="221427"/>
            <a:ext cx="733425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ỦY BAN NHÂN DÂN PH</a:t>
            </a:r>
            <a:r>
              <a:rPr lang="vi-VN" altLang="zh-C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ỜNG VIỆT H</a:t>
            </a:r>
            <a:r>
              <a:rPr lang="vi-VN" altLang="zh-C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NG</a:t>
            </a:r>
          </a:p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12300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363" y="1295400"/>
            <a:ext cx="1211262" cy="127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6321" descr="khungdayle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Rectangles 56322"/>
          <p:cNvSpPr/>
          <p:nvPr/>
        </p:nvSpPr>
        <p:spPr>
          <a:xfrm>
            <a:off x="1447800" y="2209800"/>
            <a:ext cx="6629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cs typeface="+mn-cs"/>
              </a:rPr>
              <a:t>Trß ch¬i 2 : Về đung nhà</a:t>
            </a:r>
          </a:p>
        </p:txBody>
      </p:sp>
      <p:pic>
        <p:nvPicPr>
          <p:cNvPr id="2" name="NHÀ CỦA TÔI (Hình minh họa theo lời bài há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55" y="450913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62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85" y="3165475"/>
            <a:ext cx="4857750" cy="360172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44450"/>
            <a:ext cx="4862830" cy="32594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05" y="44450"/>
            <a:ext cx="4426585" cy="3260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74" y="188511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Hoạt động 1:Ổn định tổ chức,gây hứng thú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918" y="9085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+mj-lt"/>
              </a:rPr>
              <a:t>Hát và vận động theo nhạc bài hát: «Cả nhà thương nhau»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Bé Bào Ngư – Cả Nhà Thương Nha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0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465" y="6309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6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ày gđvn 28.6.2021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075" y="188595"/>
            <a:ext cx="7780020" cy="46494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48815" y="4838065"/>
            <a:ext cx="6007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HĐ1:  Cho trẻ xem tranh gia đình bạn Hương và đàm thoại về gia đình.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*Công việc của những ngư­ời thân trong gia đình (ông, bà, bố, mẹ, chị, bé thường làm những việc gì?)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*Cô cho trẻ  kể về gđ mình: Tên bố, mẹ, anh, chị, em, và công việc của bố, mẹ.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0840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3.Gia đình 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9"/>
            <a:ext cx="9144000" cy="5789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1653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4.Gia đình 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2987824" y="61560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2,Gia đình nhiều con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5711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59449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1,Gia đình ít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8995" cy="5157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55" y="15311"/>
            <a:ext cx="4689045" cy="514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68335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sự khác nhau giữa 2 gia đình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6321" descr="khungdayl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Rectangles 56322"/>
          <p:cNvSpPr/>
          <p:nvPr/>
        </p:nvSpPr>
        <p:spPr>
          <a:xfrm>
            <a:off x="1447800" y="2209800"/>
            <a:ext cx="6629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cs typeface="+mn-cs"/>
              </a:rPr>
              <a:t>HĐ 3:Luyện tập-củng cố</a:t>
            </a:r>
          </a:p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cs typeface="+mn-cs"/>
              </a:rPr>
              <a:t>Trß ch¬i 1 : Ai nhanh nhất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On-screen Show (4:3)</PresentationFormat>
  <Paragraphs>19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Administrator</cp:lastModifiedBy>
  <cp:revision>11</cp:revision>
  <dcterms:created xsi:type="dcterms:W3CDTF">2020-10-14T12:39:00Z</dcterms:created>
  <dcterms:modified xsi:type="dcterms:W3CDTF">2025-10-17T06:14:11Z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1D41FBF49DAF4AF29D141573BDDA6027_13</vt:lpwstr>
  </property>
  <property fmtid="{D5CDD505-2E9C-101B-9397-08002B2CF9AE}" pid="3" name="KSOProductBuildVer">
    <vt:lpwstr>1033-12.2.0.18283</vt:lpwstr>
  </property>
</Properties>
</file>