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70" r:id="rId8"/>
    <p:sldId id="272" r:id="rId9"/>
    <p:sldId id="274" r:id="rId10"/>
    <p:sldId id="276" r:id="rId11"/>
    <p:sldId id="278" r:id="rId12"/>
    <p:sldId id="280" r:id="rId13"/>
    <p:sldId id="281" r:id="rId14"/>
    <p:sldId id="282" r:id="rId15"/>
    <p:sldId id="284" r:id="rId16"/>
    <p:sldId id="287" r:id="rId17"/>
    <p:sldId id="290" r:id="rId18"/>
    <p:sldId id="292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01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D8B9-9BD1-44A6-B740-ED31BFBF20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hyperlink" Target="file:///C:\Documents%20and%20Settings\Windows\My%20Documents\Downloads\Local%20Settings\Luan\PW%20HAI%20PHONG\5%20-%20The%20gioi%20quanh%20be%20-CHUAN\CACFILE\chua%20dung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59488"/>
            <a:ext cx="11717079" cy="6496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127" y="252279"/>
            <a:ext cx="638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PH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VIỆT H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6132" y="2998380"/>
            <a:ext cx="8819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32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sz="28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 PHÁT TRIỂN NGÔN NGỮ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32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tài:Thơ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“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cô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”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viên:Nguyễn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Thi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̣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Hòa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tuổi:3-4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095" y="62866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7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" y="159932"/>
            <a:ext cx="11958564" cy="6648008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WordArt 5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8610600" cy="342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912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90" y="337476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95" y="348393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67" y="3386931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20" y="344583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36" y="4588836"/>
            <a:ext cx="2895600" cy="19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239000" y="4510089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815" flipH="1">
            <a:off x="3733800" y="4281489"/>
            <a:ext cx="609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1613" y="1840026"/>
            <a:ext cx="5901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276447" y="64151"/>
            <a:ext cx="11748976" cy="3581400"/>
            <a:chOff x="0" y="-103"/>
            <a:chExt cx="5760" cy="4320"/>
          </a:xfrm>
        </p:grpSpPr>
        <p:pic>
          <p:nvPicPr>
            <p:cNvPr id="13327" name="Picture 3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3"/>
              <a:ext cx="5760" cy="4320"/>
            </a:xfrm>
            <a:prstGeom prst="rect">
              <a:avLst/>
            </a:prstGeom>
            <a:solidFill>
              <a:srgbClr val="E4ED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56" y="1296"/>
              <a:ext cx="3648" cy="18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vi-VN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894" name="Group 6"/>
          <p:cNvGrpSpPr>
            <a:grpSpLocks/>
          </p:cNvGrpSpPr>
          <p:nvPr/>
        </p:nvGrpSpPr>
        <p:grpSpPr bwMode="auto">
          <a:xfrm>
            <a:off x="922235" y="3218600"/>
            <a:ext cx="5029200" cy="3355975"/>
            <a:chOff x="0" y="0"/>
            <a:chExt cx="2880" cy="4320"/>
          </a:xfrm>
        </p:grpSpPr>
        <p:pic>
          <p:nvPicPr>
            <p:cNvPr id="13323" name="Picture 7" descr="Ảnh-0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0" y="3408"/>
              <a:ext cx="273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auto">
            <a:xfrm>
              <a:off x="1344" y="0"/>
              <a:ext cx="1536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5899" name="Group 11"/>
          <p:cNvGrpSpPr>
            <a:grpSpLocks/>
          </p:cNvGrpSpPr>
          <p:nvPr/>
        </p:nvGrpSpPr>
        <p:grpSpPr bwMode="auto">
          <a:xfrm>
            <a:off x="5050465" y="3256262"/>
            <a:ext cx="5943600" cy="3505200"/>
            <a:chOff x="3024" y="0"/>
            <a:chExt cx="2736" cy="4320"/>
          </a:xfrm>
        </p:grpSpPr>
        <p:pic>
          <p:nvPicPr>
            <p:cNvPr id="13319" name="Picture 12" descr="Ảnh-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13"/>
            <p:cNvSpPr>
              <a:spLocks noChangeArrowheads="1"/>
            </p:cNvSpPr>
            <p:nvPr/>
          </p:nvSpPr>
          <p:spPr bwMode="auto">
            <a:xfrm>
              <a:off x="3024" y="0"/>
              <a:ext cx="273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1" name="Rectangle 14"/>
            <p:cNvSpPr>
              <a:spLocks noChangeArrowheads="1"/>
            </p:cNvSpPr>
            <p:nvPr/>
          </p:nvSpPr>
          <p:spPr bwMode="auto"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Rectangle 15"/>
            <p:cNvSpPr>
              <a:spLocks noChangeArrowheads="1"/>
            </p:cNvSpPr>
            <p:nvPr/>
          </p:nvSpPr>
          <p:spPr bwMode="auto">
            <a:xfrm>
              <a:off x="4272" y="3168"/>
              <a:ext cx="14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904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1905000" y="6184901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05" name="WordArt 17"/>
          <p:cNvSpPr>
            <a:spLocks noChangeArrowheads="1" noChangeShapeType="1" noTextEdit="1"/>
          </p:cNvSpPr>
          <p:nvPr/>
        </p:nvSpPr>
        <p:spPr bwMode="auto">
          <a:xfrm>
            <a:off x="8382000" y="6000750"/>
            <a:ext cx="18288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cô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3833" y="811195"/>
            <a:ext cx="824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06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4" grpId="0"/>
      <p:bldP spid="16590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  <p:grpSp>
        <p:nvGrpSpPr>
          <p:cNvPr id="206852" name="Group 4"/>
          <p:cNvGrpSpPr>
            <a:grpSpLocks/>
          </p:cNvGrpSpPr>
          <p:nvPr/>
        </p:nvGrpSpPr>
        <p:grpSpPr bwMode="auto">
          <a:xfrm>
            <a:off x="1524000" y="-69574"/>
            <a:ext cx="9144000" cy="3727174"/>
            <a:chOff x="0" y="0"/>
            <a:chExt cx="5760" cy="4320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E4ED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04" y="720"/>
              <a:ext cx="3504" cy="22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6856" name="Picture 8" descr="Ảnh-0010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502" y="2455621"/>
            <a:ext cx="6034087" cy="307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857" name="WordArt 9"/>
          <p:cNvSpPr>
            <a:spLocks noChangeArrowheads="1" noChangeShapeType="1" noTextEdit="1"/>
          </p:cNvSpPr>
          <p:nvPr/>
        </p:nvSpPr>
        <p:spPr bwMode="auto">
          <a:xfrm>
            <a:off x="3886200" y="6126164"/>
            <a:ext cx="41148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8502" y="888725"/>
            <a:ext cx="663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3192" y="5741443"/>
            <a:ext cx="310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6276" y="341646"/>
            <a:ext cx="4698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53879" y="1600201"/>
            <a:ext cx="9144000" cy="4525963"/>
            <a:chOff x="-1056" y="-528"/>
            <a:chExt cx="6816" cy="484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" name="Picture 7" descr="Ảnh-0006_1"/>
            <p:cNvPicPr>
              <a:picLocks noChangeAspect="1" noChangeArrowheads="1"/>
            </p:cNvPicPr>
            <p:nvPr/>
          </p:nvPicPr>
          <p:blipFill>
            <a:blip r:embed="rId2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" y="-528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1056" y="-528"/>
              <a:ext cx="3024" cy="48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968" y="2400"/>
              <a:ext cx="3456" cy="1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72" y="-528"/>
              <a:ext cx="388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17457" y="5325702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4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316" y="160892"/>
            <a:ext cx="736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19" descr="Ảnh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6" y="807223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970" y="5245188"/>
            <a:ext cx="307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459" y="277022"/>
            <a:ext cx="8796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trong bài thơ như thế nào các con 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20" y="1554125"/>
            <a:ext cx="7455195" cy="44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732" name="WordArt 4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2697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16" descr="Ảnh-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1175"/>
            <a:ext cx="73222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81200" y="4859079"/>
            <a:ext cx="7322288" cy="7695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81200" y="1781175"/>
            <a:ext cx="7322288" cy="6340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" y="87086"/>
            <a:ext cx="12085674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7414" y="1127074"/>
            <a:ext cx="89632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05" name="Group 61"/>
          <p:cNvGrpSpPr>
            <a:grpSpLocks/>
          </p:cNvGrpSpPr>
          <p:nvPr/>
        </p:nvGrpSpPr>
        <p:grpSpPr bwMode="auto">
          <a:xfrm>
            <a:off x="1031358" y="244549"/>
            <a:ext cx="10515599" cy="6345164"/>
            <a:chOff x="277" y="-26"/>
            <a:chExt cx="4481" cy="4636"/>
          </a:xfrm>
        </p:grpSpPr>
        <p:pic>
          <p:nvPicPr>
            <p:cNvPr id="21507" name="Picture 48" descr="Ảnh-0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3461"/>
              <a:ext cx="844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9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0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11" name="Picture 39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1232"/>
              <a:ext cx="1021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3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4" name="Rectangle 42"/>
            <p:cNvSpPr>
              <a:spLocks noChangeArrowheads="1"/>
            </p:cNvSpPr>
            <p:nvPr/>
          </p:nvSpPr>
          <p:spPr bwMode="auto">
            <a:xfrm>
              <a:off x="3753" y="2101"/>
              <a:ext cx="555" cy="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15" name="Picture 11" descr="haiae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4" y="341"/>
              <a:ext cx="55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97" y="3268"/>
              <a:ext cx="3840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152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Buổi sáng     chào</a:t>
              </a:r>
            </a:p>
          </p:txBody>
        </p:sp>
        <p:sp>
          <p:nvSpPr>
            <p:cNvPr id="2152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6" y="2417"/>
              <a:ext cx="3396" cy="7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mọc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ton</a:t>
              </a:r>
            </a:p>
          </p:txBody>
        </p:sp>
        <p:sp>
          <p:nvSpPr>
            <p:cNvPr id="2152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44" y="-26"/>
              <a:ext cx="2016" cy="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MẸ VÀ CÔ</a:t>
              </a:r>
            </a:p>
          </p:txBody>
        </p:sp>
        <p:sp>
          <p:nvSpPr>
            <p:cNvPr id="21527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8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pic>
          <p:nvPicPr>
            <p:cNvPr id="21530" name="Picture 20" descr="1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" y="105"/>
              <a:ext cx="66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32" name="Picture 4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304"/>
              <a:ext cx="98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45" descr="10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" y="3652"/>
              <a:ext cx="420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35" name="Picture 53" descr="haiae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5" y="1445"/>
              <a:ext cx="437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6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8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41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42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4" y="1575"/>
              <a:ext cx="3504" cy="8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 chiều    chào 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 sà vào lòng mẹ</a:t>
              </a:r>
            </a:p>
          </p:txBody>
        </p:sp>
        <p:sp>
          <p:nvSpPr>
            <p:cNvPr id="2154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28" y="1006"/>
              <a:ext cx="3464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Chạy tới ôm cổ cô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26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IMG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20625"/>
          <a:stretch>
            <a:fillRect/>
          </a:stretch>
        </p:blipFill>
        <p:spPr bwMode="auto">
          <a:xfrm>
            <a:off x="466820" y="267293"/>
            <a:ext cx="11111023" cy="60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WordArt 8"/>
          <p:cNvSpPr>
            <a:spLocks noChangeArrowheads="1" noChangeShapeType="1" noTextEdit="1"/>
          </p:cNvSpPr>
          <p:nvPr/>
        </p:nvSpPr>
        <p:spPr bwMode="auto">
          <a:xfrm rot="342877">
            <a:off x="1752600" y="-176213"/>
            <a:ext cx="8026400" cy="6091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838"/>
              </a:avLst>
            </a:prstTxWarp>
          </a:bodyPr>
          <a:lstStyle/>
          <a:p>
            <a:pPr algn="ctr"/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" y="127590"/>
            <a:ext cx="12085674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7507" y="1325860"/>
            <a:ext cx="7729870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CẦU:</a:t>
            </a: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Trẻ thuộc thơ và biết diễn đạt ngữ điệu khi đọc thơ.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Biết thể hiện minh họa cử chỉ, diệu bộ khi đọc thơ và rèn cách đọc diễn cảm.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Trẻ chơi đúng luật &amp; hứng thú tham gia chơi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cô, mẹ, 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 rời bài thơ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20"/>
            <a:ext cx="11919097" cy="6370674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0127" y="497958"/>
            <a:ext cx="7924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ĐỘNG: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đầu tiên đi 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-19050"/>
            <a:ext cx="11908465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9013" y="-76200"/>
            <a:ext cx="792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44701" y="1747838"/>
            <a:ext cx="7597775" cy="4881562"/>
            <a:chOff x="354" y="243"/>
            <a:chExt cx="3954" cy="4367"/>
          </a:xfrm>
        </p:grpSpPr>
        <p:sp>
          <p:nvSpPr>
            <p:cNvPr id="5127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8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9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0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0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1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2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43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4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50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51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1752601" y="1241426"/>
            <a:ext cx="7889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rất ngoan biết chào mẹ, chào cô và tình cảm yêu thương của mẹ và cô dành cho bé mỗi khi bé ở bên cô và mẹ.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" y="0"/>
            <a:ext cx="12117573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495801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817627" y="1447800"/>
            <a:ext cx="7688447" cy="5181600"/>
            <a:chOff x="277" y="-26"/>
            <a:chExt cx="4481" cy="4636"/>
          </a:xfrm>
        </p:grpSpPr>
        <p:pic>
          <p:nvPicPr>
            <p:cNvPr id="6151" name="Picture 48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3461"/>
              <a:ext cx="844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55" name="Picture 39" descr="Ảnh-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1232"/>
              <a:ext cx="1021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7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8" name="Rectangle 42"/>
            <p:cNvSpPr>
              <a:spLocks noChangeArrowheads="1"/>
            </p:cNvSpPr>
            <p:nvPr/>
          </p:nvSpPr>
          <p:spPr bwMode="auto">
            <a:xfrm>
              <a:off x="3753" y="2101"/>
              <a:ext cx="555" cy="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59" name="Picture 11" descr="haiae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4" y="341"/>
              <a:ext cx="55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1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2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3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4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65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66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97" y="3268"/>
              <a:ext cx="3840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chân trời của con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    và  </a:t>
              </a:r>
            </a:p>
          </p:txBody>
        </p:sp>
        <p:sp>
          <p:nvSpPr>
            <p:cNvPr id="616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6" y="2417"/>
              <a:ext cx="3396" cy="7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mọc rồi lặn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đôi chân lon ton</a:t>
              </a:r>
            </a:p>
          </p:txBody>
        </p:sp>
        <p:sp>
          <p:nvSpPr>
            <p:cNvPr id="617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44" y="-26"/>
              <a:ext cx="2016" cy="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MẸ VÀ CÔ</a:t>
              </a:r>
            </a:p>
          </p:txBody>
        </p:sp>
        <p:sp>
          <p:nvSpPr>
            <p:cNvPr id="6171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2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3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pic>
          <p:nvPicPr>
            <p:cNvPr id="6174" name="Picture 20" descr="10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" y="105"/>
              <a:ext cx="66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5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76" name="Picture 4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304"/>
              <a:ext cx="98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45" descr="10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" y="3652"/>
              <a:ext cx="420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79" name="Picture 53" descr="haiae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5" y="1445"/>
              <a:ext cx="437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0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1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2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3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4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85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86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4" y="1575"/>
              <a:ext cx="3504" cy="8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28" y="1006"/>
              <a:ext cx="3464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ôm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259013" y="-762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" y="0"/>
            <a:ext cx="11759610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59013" y="4495801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4" descr="Ảnh-001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86000"/>
            <a:ext cx="617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9"/>
          <p:cNvSpPr>
            <a:spLocks noChangeArrowheads="1" noChangeShapeType="1" noTextEdit="1"/>
          </p:cNvSpPr>
          <p:nvPr/>
        </p:nvSpPr>
        <p:spPr bwMode="auto">
          <a:xfrm>
            <a:off x="2979738" y="990601"/>
            <a:ext cx="59436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974975" y="90489"/>
            <a:ext cx="669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Dạy trẻ đọc thơ.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5994" y="950915"/>
            <a:ext cx="361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530" y="5294315"/>
            <a:ext cx="44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Ảnh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20608"/>
            <a:ext cx="6130999" cy="3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600450" y="430283"/>
            <a:ext cx="6130999" cy="10370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105650" y="1275907"/>
            <a:ext cx="2743200" cy="34198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524000" y="3325860"/>
            <a:ext cx="62484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41326" name="WordArt 14"/>
          <p:cNvSpPr>
            <a:spLocks noChangeArrowheads="1" noChangeShapeType="1" noTextEdit="1"/>
          </p:cNvSpPr>
          <p:nvPr/>
        </p:nvSpPr>
        <p:spPr bwMode="auto">
          <a:xfrm>
            <a:off x="1981200" y="45339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0900" y="469573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2" y="-303028"/>
            <a:ext cx="594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8474" y="4476307"/>
            <a:ext cx="606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29659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87796" y="-893135"/>
            <a:ext cx="5638800" cy="7389627"/>
            <a:chOff x="0" y="0"/>
            <a:chExt cx="2880" cy="4320"/>
          </a:xfrm>
        </p:grpSpPr>
        <p:pic>
          <p:nvPicPr>
            <p:cNvPr id="11274" name="Picture 3" descr="Ảnh-00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273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Rectangle 5"/>
            <p:cNvSpPr>
              <a:spLocks noChangeArrowheads="1"/>
            </p:cNvSpPr>
            <p:nvPr/>
          </p:nvSpPr>
          <p:spPr bwMode="auto">
            <a:xfrm>
              <a:off x="1344" y="0"/>
              <a:ext cx="1536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5320326" y="-440364"/>
            <a:ext cx="5410200" cy="7239000"/>
            <a:chOff x="3024" y="0"/>
            <a:chExt cx="2736" cy="4320"/>
          </a:xfrm>
        </p:grpSpPr>
        <p:pic>
          <p:nvPicPr>
            <p:cNvPr id="11270" name="Picture 8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3024" y="0"/>
              <a:ext cx="273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4272" y="3168"/>
              <a:ext cx="14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84" name="WordArt 12"/>
          <p:cNvSpPr>
            <a:spLocks noChangeArrowheads="1" noChangeShapeType="1" noTextEdit="1"/>
          </p:cNvSpPr>
          <p:nvPr/>
        </p:nvSpPr>
        <p:spPr bwMode="auto">
          <a:xfrm>
            <a:off x="2133600" y="4859079"/>
            <a:ext cx="7871637" cy="1998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9" name="Picture 26" descr="3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8" y="2059369"/>
            <a:ext cx="27733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236" y="537192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658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Vậy hai chân trời của con là những ai?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22</cp:revision>
  <dcterms:created xsi:type="dcterms:W3CDTF">2024-09-18T09:50:49Z</dcterms:created>
  <dcterms:modified xsi:type="dcterms:W3CDTF">2025-11-21T08:26:48Z</dcterms:modified>
</cp:coreProperties>
</file>