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8DACF"/>
    <a:srgbClr val="FBE7E0"/>
    <a:srgbClr val="FFFBF1"/>
    <a:srgbClr val="FDFFFE"/>
    <a:srgbClr val="F9B4C9"/>
    <a:srgbClr val="FED9E0"/>
    <a:srgbClr val="E74F80"/>
    <a:srgbClr val="8587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8" autoAdjust="0"/>
    <p:restoredTop sz="94660"/>
  </p:normalViewPr>
  <p:slideViewPr>
    <p:cSldViewPr snapToGrid="0">
      <p:cViewPr varScale="1">
        <p:scale>
          <a:sx n="66" d="100"/>
          <a:sy n="66" d="100"/>
        </p:scale>
        <p:origin x="17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266BA-8B80-4B63-A773-A6B605D3D088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0527" y="894735"/>
            <a:ext cx="8851667" cy="4956934"/>
          </a:xfrm>
          <a:prstGeom prst="rect">
            <a:avLst/>
          </a:prstGeom>
        </p:spPr>
      </p:pic>
      <p:pic>
        <p:nvPicPr>
          <p:cNvPr id="9" name="Picture 8" descr="A logo with hands and a flower&#10;&#10;Description automatically generated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4247" y="1006331"/>
            <a:ext cx="698552" cy="707683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795153" y="1825610"/>
            <a:ext cx="39918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>
                <a:solidFill>
                  <a:schemeClr val="bg1"/>
                </a:solidFill>
              </a:rPr>
              <a:t>TRƯỜNG MN GIANG BIÊN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2085258" y="589935"/>
            <a:ext cx="5282329" cy="3739177"/>
            <a:chOff x="2085258" y="589935"/>
            <a:chExt cx="5282329" cy="3739177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085258" y="589935"/>
              <a:ext cx="5282329" cy="3739177"/>
            </a:xfrm>
            <a:prstGeom prst="rect">
              <a:avLst/>
            </a:prstGeom>
          </p:spPr>
        </p:pic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471307" y="908189"/>
              <a:ext cx="701101" cy="707197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172408" y="1138562"/>
              <a:ext cx="1615902" cy="476824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3172408" y="1207697"/>
              <a:ext cx="2430236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sz="1100" b="1" i="0" u="none" strike="noStrike" kern="1200" cap="none" spc="0" normalizeH="0" baseline="0" noProof="0">
                  <a:ln>
                    <a:noFill/>
                  </a:ln>
                  <a:solidFill>
                    <a:schemeClr val="accent5">
                      <a:lumMod val="75000"/>
                    </a:scheme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TRƯỜNG MN GIANG BIÊN</a:t>
              </a:r>
            </a:p>
          </p:txBody>
        </p:sp>
      </p:grpSp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58457" y="1809644"/>
            <a:ext cx="4320914" cy="243861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-30552" y="0"/>
            <a:ext cx="12192000" cy="6858000"/>
            <a:chOff x="-30552" y="0"/>
            <a:chExt cx="12192000" cy="6858000"/>
          </a:xfrm>
        </p:grpSpPr>
        <p:grpSp>
          <p:nvGrpSpPr>
            <p:cNvPr id="5" name="Group 4"/>
            <p:cNvGrpSpPr/>
            <p:nvPr/>
          </p:nvGrpSpPr>
          <p:grpSpPr>
            <a:xfrm>
              <a:off x="-30552" y="0"/>
              <a:ext cx="12192000" cy="6858000"/>
              <a:chOff x="0" y="0"/>
              <a:chExt cx="12192000" cy="6858000"/>
            </a:xfrm>
          </p:grpSpPr>
          <p:pic>
            <p:nvPicPr>
              <p:cNvPr id="3" name="Picture 2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  <p:sp>
            <p:nvSpPr>
              <p:cNvPr id="4" name="Rectangle 3"/>
              <p:cNvSpPr/>
              <p:nvPr/>
            </p:nvSpPr>
            <p:spPr>
              <a:xfrm>
                <a:off x="2871019" y="314632"/>
                <a:ext cx="6921910" cy="884903"/>
              </a:xfrm>
              <a:prstGeom prst="rect">
                <a:avLst/>
              </a:prstGeom>
              <a:solidFill>
                <a:srgbClr val="8587C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" name="TextBox 5"/>
            <p:cNvSpPr txBox="1"/>
            <p:nvPr/>
          </p:nvSpPr>
          <p:spPr>
            <a:xfrm>
              <a:off x="2871019" y="314632"/>
              <a:ext cx="6270171" cy="6756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THỜI KHÓA BIỂU THÁNG 11 LỚP MGB C1</a:t>
              </a:r>
            </a:p>
            <a:p>
              <a:pPr algn="ctr"/>
              <a:r>
                <a:rPr lang="en-US" b="1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Tuần</a:t>
              </a:r>
              <a:r>
                <a:rPr lang="en-US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4: </a:t>
              </a:r>
              <a:r>
                <a:rPr lang="en-US" b="1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Từ</a:t>
              </a:r>
              <a:r>
                <a:rPr lang="en-US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ngày</a:t>
              </a:r>
              <a:r>
                <a:rPr lang="en-US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24/11/2025 </a:t>
              </a:r>
              <a:r>
                <a:rPr lang="en-US" b="1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đến</a:t>
              </a:r>
              <a:r>
                <a:rPr lang="en-US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ngày</a:t>
              </a:r>
              <a:r>
                <a:rPr lang="en-US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29/11/2025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923343" y="2139315"/>
              <a:ext cx="1219835" cy="3371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KPXH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742810" y="2238265"/>
              <a:ext cx="121983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rgbClr val="002060"/>
                  </a:solidFill>
                </a:rPr>
                <a:t>VĂN HỌC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9319158" y="2139044"/>
              <a:ext cx="116308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rgbClr val="002060"/>
                  </a:solidFill>
                </a:rPr>
                <a:t>TẠO HÌNH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079784" y="4462754"/>
              <a:ext cx="1228857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rgbClr val="002060"/>
                  </a:solidFill>
                </a:rPr>
                <a:t>PTVĐ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649685" y="4458470"/>
              <a:ext cx="1228857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rgbClr val="002060"/>
                  </a:solidFill>
                </a:rPr>
                <a:t>TOÁN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9253382" y="4718957"/>
              <a:ext cx="12288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>
                  <a:solidFill>
                    <a:srgbClr val="002060"/>
                  </a:solidFill>
                </a:rPr>
                <a:t>ÔN LUYỆN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9253382" y="4442141"/>
              <a:ext cx="12288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>
                  <a:solidFill>
                    <a:srgbClr val="002060"/>
                  </a:solidFill>
                  <a:latin typeface=".VnPresent" panose="020B7200000000000000" pitchFamily="34" charset="0"/>
                </a:rPr>
                <a:t>Saturday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519719" y="2566785"/>
              <a:ext cx="2488066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dirty="0" err="1"/>
                <a:t>Bé</a:t>
              </a:r>
              <a:r>
                <a:rPr lang="en-US" dirty="0"/>
                <a:t> </a:t>
              </a:r>
              <a:r>
                <a:rPr lang="en-US" dirty="0" err="1"/>
                <a:t>muốn</a:t>
              </a:r>
              <a:r>
                <a:rPr lang="en-US" dirty="0"/>
                <a:t> </a:t>
              </a:r>
              <a:r>
                <a:rPr lang="en-US" dirty="0" err="1"/>
                <a:t>làm</a:t>
              </a:r>
              <a:r>
                <a:rPr lang="en-US" dirty="0"/>
                <a:t> </a:t>
              </a:r>
              <a:r>
                <a:rPr lang="en-US" dirty="0" err="1"/>
                <a:t>nghề</a:t>
              </a:r>
              <a:r>
                <a:rPr lang="en-US" dirty="0"/>
                <a:t> </a:t>
              </a:r>
              <a:r>
                <a:rPr lang="en-US" dirty="0" err="1"/>
                <a:t>gì</a:t>
              </a:r>
              <a:r>
                <a:rPr lang="en-US" dirty="0"/>
                <a:t>?</a:t>
              </a:r>
              <a:endParaRPr lang="en-US" altLang="pt-BR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104073" y="2607597"/>
              <a:ext cx="2299806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vi-VN" dirty="0"/>
                <a:t>Thơ: Làm bác sĩ</a:t>
              </a:r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8372475" y="2508376"/>
              <a:ext cx="2299806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dirty="0" err="1"/>
                <a:t>Xé</a:t>
              </a:r>
              <a:r>
                <a:rPr lang="en-US" dirty="0"/>
                <a:t> </a:t>
              </a:r>
              <a:r>
                <a:rPr lang="en-US" dirty="0" err="1"/>
                <a:t>và</a:t>
              </a:r>
              <a:r>
                <a:rPr lang="en-US" dirty="0"/>
                <a:t> </a:t>
              </a:r>
              <a:r>
                <a:rPr lang="en-US" dirty="0" err="1"/>
                <a:t>dán</a:t>
              </a:r>
              <a:r>
                <a:rPr lang="en-US" dirty="0"/>
                <a:t> </a:t>
              </a:r>
              <a:r>
                <a:rPr lang="en-US" dirty="0" err="1"/>
                <a:t>trang</a:t>
              </a:r>
              <a:r>
                <a:rPr lang="en-US" dirty="0"/>
                <a:t> </a:t>
              </a:r>
              <a:r>
                <a:rPr lang="en-US" dirty="0" err="1"/>
                <a:t>phục</a:t>
              </a:r>
              <a:r>
                <a:rPr lang="en-US" dirty="0"/>
                <a:t> </a:t>
              </a:r>
              <a:r>
                <a:rPr lang="en-US" dirty="0" err="1"/>
                <a:t>chú</a:t>
              </a:r>
              <a:r>
                <a:rPr lang="en-US" dirty="0"/>
                <a:t> </a:t>
              </a:r>
              <a:r>
                <a:rPr lang="en-US" dirty="0" err="1"/>
                <a:t>hề</a:t>
              </a:r>
              <a:endParaRPr lang="en-US" altLang="en-US" sz="1600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205345" y="4827905"/>
              <a:ext cx="2931549" cy="92333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vi-VN" dirty="0"/>
                <a:t>VĐCB: Đi trong đường hẹp đầu đội túi cát. TCVĐ: Kéo co</a:t>
              </a:r>
              <a:endParaRPr lang="en-US" altLang="vi-VN" sz="16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731203" y="4914900"/>
              <a:ext cx="2931549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dirty="0" err="1"/>
                <a:t>Nhận</a:t>
              </a:r>
              <a:r>
                <a:rPr lang="en-US" dirty="0"/>
                <a:t> </a:t>
              </a:r>
              <a:r>
                <a:rPr lang="en-US" dirty="0" err="1"/>
                <a:t>biết</a:t>
              </a:r>
              <a:r>
                <a:rPr lang="en-US" dirty="0"/>
                <a:t> </a:t>
              </a:r>
              <a:r>
                <a:rPr lang="en-US" dirty="0" err="1"/>
                <a:t>gọi</a:t>
              </a:r>
              <a:r>
                <a:rPr lang="en-US" dirty="0"/>
                <a:t> </a:t>
              </a:r>
              <a:r>
                <a:rPr lang="en-US" dirty="0" err="1"/>
                <a:t>đúng</a:t>
              </a:r>
              <a:r>
                <a:rPr lang="en-US" dirty="0"/>
                <a:t> </a:t>
              </a:r>
              <a:r>
                <a:rPr lang="en-US" dirty="0" err="1"/>
                <a:t>tên</a:t>
              </a:r>
              <a:r>
                <a:rPr lang="en-US" dirty="0"/>
                <a:t> </a:t>
              </a:r>
              <a:r>
                <a:rPr lang="en-US" dirty="0" err="1"/>
                <a:t>hình</a:t>
              </a:r>
              <a:r>
                <a:rPr lang="en-US" dirty="0"/>
                <a:t> </a:t>
              </a:r>
              <a:r>
                <a:rPr lang="en-US" dirty="0" err="1"/>
                <a:t>vuông</a:t>
              </a:r>
              <a:endParaRPr lang="en-US" altLang="en-US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257061" y="5088289"/>
              <a:ext cx="3020539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1"/>
              <a:r>
                <a:rPr lang="en-US" dirty="0" err="1"/>
                <a:t>Ôn</a:t>
              </a:r>
              <a:r>
                <a:rPr lang="en-US" dirty="0"/>
                <a:t> </a:t>
              </a:r>
              <a:r>
                <a:rPr lang="en-US" dirty="0" err="1"/>
                <a:t>luyện</a:t>
              </a:r>
              <a:r>
                <a:rPr lang="en-US" dirty="0"/>
                <a:t> </a:t>
              </a:r>
              <a:r>
                <a:rPr lang="en-US" dirty="0" err="1"/>
                <a:t>Bé</a:t>
              </a:r>
              <a:r>
                <a:rPr lang="en-US" dirty="0"/>
                <a:t> </a:t>
              </a:r>
              <a:r>
                <a:rPr lang="en-US" dirty="0" err="1"/>
                <a:t>muốn</a:t>
              </a:r>
              <a:r>
                <a:rPr lang="en-US" dirty="0"/>
                <a:t> </a:t>
              </a:r>
              <a:r>
                <a:rPr lang="en-US" dirty="0" err="1"/>
                <a:t>làm</a:t>
              </a:r>
              <a:r>
                <a:rPr lang="en-US" dirty="0"/>
                <a:t> </a:t>
              </a:r>
              <a:r>
                <a:rPr lang="en-US" dirty="0" err="1"/>
                <a:t>nghề</a:t>
              </a:r>
              <a:r>
                <a:rPr lang="en-US" dirty="0"/>
                <a:t> </a:t>
              </a:r>
              <a:r>
                <a:rPr lang="en-US" dirty="0" err="1"/>
                <a:t>gì</a:t>
              </a:r>
              <a:r>
                <a:rPr lang="en-US" dirty="0"/>
                <a:t>?</a:t>
              </a:r>
              <a:endParaRPr lang="en-US" altLang="en-US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84</Words>
  <Application>Microsoft Office PowerPoint</Application>
  <PresentationFormat>Widescreen</PresentationFormat>
  <Paragraphs>17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.VnPresent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 Vostro 3500</dc:creator>
  <cp:lastModifiedBy>Administrator</cp:lastModifiedBy>
  <cp:revision>27</cp:revision>
  <dcterms:created xsi:type="dcterms:W3CDTF">2023-09-16T06:58:00Z</dcterms:created>
  <dcterms:modified xsi:type="dcterms:W3CDTF">2025-11-21T09:37:55Z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4A237519100D4209B5FED99EAA69501F_12</vt:lpwstr>
  </property>
  <property fmtid="{D5CDD505-2E9C-101B-9397-08002B2CF9AE}" pid="3" name="KSOProductBuildVer">
    <vt:lpwstr>1033-12.2.0.19307</vt:lpwstr>
  </property>
</Properties>
</file>