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4" r:id="rId2"/>
    <p:sldId id="267" r:id="rId3"/>
    <p:sldId id="299" r:id="rId4"/>
    <p:sldId id="264" r:id="rId5"/>
    <p:sldId id="286" r:id="rId6"/>
    <p:sldId id="297" r:id="rId7"/>
    <p:sldId id="296" r:id="rId8"/>
    <p:sldId id="269" r:id="rId9"/>
    <p:sldId id="266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7" autoAdjust="0"/>
    <p:restoredTop sz="93608" autoAdjust="0"/>
  </p:normalViewPr>
  <p:slideViewPr>
    <p:cSldViewPr snapToGrid="0">
      <p:cViewPr varScale="1">
        <p:scale>
          <a:sx n="64" d="100"/>
          <a:sy n="64" d="100"/>
        </p:scale>
        <p:origin x="99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7DC29-A8C4-4C58-8807-BC3B235580C0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EA623-3919-444B-8853-F2566F0A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81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A8526993-21B5-B72E-A325-6D535601C3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CDB988-5FEE-454E-9CF7-C924EEFB0405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A3643365-4EFC-F419-8FD4-3188C51B52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D325AF1F-E7B1-6DBC-26C1-AB64E431E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57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4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9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8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2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09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88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4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E1944-8F70-40C6-8692-2217296E0E4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0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4">
            <a:extLst>
              <a:ext uri="{FF2B5EF4-FFF2-40B4-BE49-F238E27FC236}">
                <a16:creationId xmlns:a16="http://schemas.microsoft.com/office/drawing/2014/main" id="{D781DAB4-6AF5-67EB-7239-F0A82E78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228600"/>
            <a:ext cx="11049000" cy="735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h4">
            <a:extLst>
              <a:ext uri="{FF2B5EF4-FFF2-40B4-BE49-F238E27FC236}">
                <a16:creationId xmlns:a16="http://schemas.microsoft.com/office/drawing/2014/main" id="{89FAF90C-8E3B-B383-93BC-EDF0CC5D2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5300"/>
            <a:ext cx="12039600" cy="735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AutoShape 4">
            <a:extLst>
              <a:ext uri="{FF2B5EF4-FFF2-40B4-BE49-F238E27FC236}">
                <a16:creationId xmlns:a16="http://schemas.microsoft.com/office/drawing/2014/main" id="{46E12B17-59D2-4B2E-E06F-2BB2ACBAE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0"/>
            <a:ext cx="1828800" cy="8382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65CC6F3F-6F4B-3522-DC79-01CB08C30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867400"/>
            <a:ext cx="1981200" cy="9906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A8FA3E4C-A0B0-EBE5-CB58-F45351F90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5791200"/>
            <a:ext cx="1676400" cy="10668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60653B5D-0E05-9500-D20C-8A0FFDBED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677400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UBND PH</a:t>
            </a:r>
            <a:r>
              <a:rPr lang="vi-VN" alt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ỜNG VIỆT H</a:t>
            </a:r>
            <a:r>
              <a:rPr lang="vi-VN" alt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3600" b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MẦM NON GIANG BIÊN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endParaRPr lang="en-US" altLang="en-US" sz="3600" b="1" baseline="-250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4400" b="1" baseline="-25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4400" b="1" baseline="-25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b="1" baseline="-25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30000"/>
              </a:spcBef>
              <a:buFontTx/>
              <a:buNone/>
            </a:pPr>
            <a:endParaRPr lang="en-US" altLang="en-US" sz="3600" baseline="-25000" dirty="0">
              <a:latin typeface="Times New Roman" panose="02020603050405020304" pitchFamily="18" charset="0"/>
            </a:endParaRPr>
          </a:p>
        </p:txBody>
      </p:sp>
      <p:sp>
        <p:nvSpPr>
          <p:cNvPr id="3080" name="TextBox 1">
            <a:extLst>
              <a:ext uri="{FF2B5EF4-FFF2-40B4-BE49-F238E27FC236}">
                <a16:creationId xmlns:a16="http://schemas.microsoft.com/office/drawing/2014/main" id="{00620841-0B8F-977F-16C6-94D97BF4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043488"/>
            <a:ext cx="5867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ngenial Black" panose="02000503040000020004" pitchFamily="2" charset="0"/>
              </a:rPr>
              <a:t>Giao viên : Nguyễn Thị Nhung</a:t>
            </a:r>
          </a:p>
        </p:txBody>
      </p:sp>
      <p:pic>
        <p:nvPicPr>
          <p:cNvPr id="3081" name="Picture 2" descr="A logo with hands and a flower&#10;&#10;Description automatically generated">
            <a:extLst>
              <a:ext uri="{FF2B5EF4-FFF2-40B4-BE49-F238E27FC236}">
                <a16:creationId xmlns:a16="http://schemas.microsoft.com/office/drawing/2014/main" id="{11EE09A7-C5E1-0461-776E-8E5D6515D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89000"/>
            <a:ext cx="12954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Box 3">
            <a:extLst>
              <a:ext uri="{FF2B5EF4-FFF2-40B4-BE49-F238E27FC236}">
                <a16:creationId xmlns:a16="http://schemas.microsoft.com/office/drawing/2014/main" id="{F849903B-28C4-D740-9035-18EA1E67C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4214927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Lứa</a:t>
            </a:r>
            <a:r>
              <a:rPr lang="en-US" altLang="en-US" sz="2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tuổi</a:t>
            </a:r>
            <a:r>
              <a:rPr lang="en-US" altLang="en-US" sz="2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 : 3-4 </a:t>
            </a:r>
            <a:r>
              <a:rPr lang="en-US" altLang="en-US" sz="2800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tuổi</a:t>
            </a:r>
            <a:endParaRPr lang="en-US" altLang="en-US" sz="2800" dirty="0">
              <a:solidFill>
                <a:srgbClr val="FF0000"/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3083" name="TextBox 1">
            <a:extLst>
              <a:ext uri="{FF2B5EF4-FFF2-40B4-BE49-F238E27FC236}">
                <a16:creationId xmlns:a16="http://schemas.microsoft.com/office/drawing/2014/main" id="{842850F3-C1F3-4483-B335-57A038E2F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00" y="2405063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#9Slide07 SVNPosterizer KG Inli" panose="02000503000000020003" pitchFamily="2" charset="0"/>
              </a:rPr>
              <a:t>LĨNH VỰC PHÁT TRIỂN THẨM MỸ</a:t>
            </a:r>
          </a:p>
        </p:txBody>
      </p:sp>
      <p:sp>
        <p:nvSpPr>
          <p:cNvPr id="3084" name="TextBox 2">
            <a:extLst>
              <a:ext uri="{FF2B5EF4-FFF2-40B4-BE49-F238E27FC236}">
                <a16:creationId xmlns:a16="http://schemas.microsoft.com/office/drawing/2014/main" id="{70486D91-82ED-E501-03E1-7DC454B8F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928938"/>
            <a:ext cx="8191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Đề</a:t>
            </a:r>
            <a:r>
              <a:rPr lang="en-US" altLang="en-US" dirty="0">
                <a:solidFill>
                  <a:srgbClr val="FF0000"/>
                </a:solidFill>
                <a:latin typeface="Amasis MT Pro Medium" panose="020406040500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tài</a:t>
            </a:r>
            <a:r>
              <a:rPr lang="en-US" altLang="en-US" dirty="0">
                <a:solidFill>
                  <a:srgbClr val="FF0000"/>
                </a:solidFill>
                <a:latin typeface="Amasis MT Pro Medium" panose="02040604050005020304" pitchFamily="18" charset="0"/>
              </a:rPr>
              <a:t> : </a:t>
            </a:r>
            <a:r>
              <a:rPr lang="en-US" altLang="en-US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DH:Ca</a:t>
            </a:r>
            <a:r>
              <a:rPr lang="en-US" altLang="en-US" dirty="0">
                <a:solidFill>
                  <a:srgbClr val="FF0000"/>
                </a:solidFill>
                <a:latin typeface="Amasis MT Pro Medium" panose="02040604050005020304" pitchFamily="18" charset="0"/>
              </a:rPr>
              <a:t>́ </a:t>
            </a:r>
            <a:r>
              <a:rPr lang="en-US" altLang="en-US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vàng</a:t>
            </a:r>
            <a:r>
              <a:rPr lang="en-US" altLang="en-US" dirty="0">
                <a:solidFill>
                  <a:srgbClr val="FF0000"/>
                </a:solidFill>
                <a:latin typeface="Amasis MT Pro Medium" panose="02040604050005020304" pitchFamily="18" charset="0"/>
              </a:rPr>
              <a:t> b</a:t>
            </a:r>
            <a:r>
              <a:rPr lang="vi-VN" altLang="en-US" dirty="0">
                <a:solidFill>
                  <a:srgbClr val="FF0000"/>
                </a:solidFill>
                <a:latin typeface="Amasis MT Pro Medium" panose="02040604050005020304" pitchFamily="18" charset="0"/>
              </a:rPr>
              <a:t>ơ</a:t>
            </a:r>
            <a:r>
              <a:rPr lang="en-US" altLang="en-US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i</a:t>
            </a:r>
            <a:endParaRPr lang="en-US" altLang="en-US" dirty="0">
              <a:solidFill>
                <a:srgbClr val="FF0000"/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12906-CDE1-2034-EE19-E2FCCA58B20C}"/>
              </a:ext>
            </a:extLst>
          </p:cNvPr>
          <p:cNvSpPr txBox="1"/>
          <p:nvPr/>
        </p:nvSpPr>
        <p:spPr>
          <a:xfrm>
            <a:off x="3705727" y="3599480"/>
            <a:ext cx="6152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#9Slide03 SVN-Neusa Bold" panose="00000800000000000000" pitchFamily="2" charset="0"/>
              </a:rPr>
              <a:t>NDKH: </a:t>
            </a:r>
            <a:r>
              <a:rPr lang="en-US" sz="3200" dirty="0" err="1">
                <a:solidFill>
                  <a:srgbClr val="FF0000"/>
                </a:solidFill>
                <a:latin typeface="#9Slide03 SVN-Neusa Bold" panose="00000800000000000000" pitchFamily="2" charset="0"/>
              </a:rPr>
              <a:t>NH”Chu</a:t>
            </a:r>
            <a:r>
              <a:rPr lang="en-US" sz="3200" dirty="0">
                <a:solidFill>
                  <a:srgbClr val="FF0000"/>
                </a:solidFill>
                <a:latin typeface="#9Slide03 SVN-Neusa Bold" panose="00000800000000000000" pitchFamily="2" charset="0"/>
              </a:rPr>
              <a:t>́ </a:t>
            </a:r>
            <a:r>
              <a:rPr lang="en-US" sz="3200" dirty="0" err="1">
                <a:solidFill>
                  <a:srgbClr val="FF0000"/>
                </a:solidFill>
                <a:latin typeface="#9Slide03 SVN-Neusa Bold" panose="00000800000000000000" pitchFamily="2" charset="0"/>
              </a:rPr>
              <a:t>ếch</a:t>
            </a:r>
            <a:r>
              <a:rPr lang="en-US" sz="3200" dirty="0">
                <a:solidFill>
                  <a:srgbClr val="FF0000"/>
                </a:solidFill>
                <a:latin typeface="#9Slide03 SVN-Neusa Bold" panose="00000800000000000000" pitchFamily="2" charset="0"/>
              </a:rPr>
              <a:t> con”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22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22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22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nimBg="1"/>
      <p:bldP spid="52229" grpId="0" animBg="1"/>
      <p:bldP spid="522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ED6BE-6E5B-79C4-46BC-B749325F338E}"/>
              </a:ext>
            </a:extLst>
          </p:cNvPr>
          <p:cNvSpPr txBox="1"/>
          <p:nvPr/>
        </p:nvSpPr>
        <p:spPr>
          <a:xfrm>
            <a:off x="2448910" y="1461853"/>
            <a:ext cx="808771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*HĐ1: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“Cá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vàng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b</a:t>
            </a:r>
            <a:r>
              <a:rPr lang="vi-VN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”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( T/G:H</a:t>
            </a:r>
            <a:r>
              <a:rPr lang="vi-VN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ải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Hà)</a:t>
            </a:r>
            <a:endParaRPr lang="en-US" altLang="en-US" sz="4400" dirty="0">
              <a:solidFill>
                <a:schemeClr val="bg1"/>
              </a:solidFill>
            </a:endParaRPr>
          </a:p>
        </p:txBody>
      </p:sp>
      <p:pic>
        <p:nvPicPr>
          <p:cNvPr id="4" name="CaVangBoiBeatInstrumental-V.A-3672280">
            <a:hlinkClick r:id="" action="ppaction://media"/>
            <a:extLst>
              <a:ext uri="{FF2B5EF4-FFF2-40B4-BE49-F238E27FC236}">
                <a16:creationId xmlns:a16="http://schemas.microsoft.com/office/drawing/2014/main" id="{2D340B7E-D145-4D05-9E73-81D7B1FC3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75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2381" y="39786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967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805">
        <p14:ripple/>
      </p:transition>
    </mc:Choice>
    <mc:Fallback xmlns="">
      <p:transition spd="slow" advTm="24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ED6BE-6E5B-79C4-46BC-B749325F338E}"/>
              </a:ext>
            </a:extLst>
          </p:cNvPr>
          <p:cNvSpPr txBox="1"/>
          <p:nvPr/>
        </p:nvSpPr>
        <p:spPr>
          <a:xfrm>
            <a:off x="2448910" y="1461853"/>
            <a:ext cx="808771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*HĐ1: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“Cá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vàng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b</a:t>
            </a:r>
            <a:r>
              <a:rPr lang="vi-VN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”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( T/G:H</a:t>
            </a:r>
            <a:r>
              <a:rPr lang="vi-VN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ải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Hà)</a:t>
            </a:r>
            <a:endParaRPr lang="en-US" alt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6DAC5-63F1-49BA-88D2-227EC67EB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943" y="3903662"/>
            <a:ext cx="609653" cy="609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3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805">
        <p14:ripple/>
      </p:transition>
    </mc:Choice>
    <mc:Fallback xmlns="">
      <p:transition spd="slow" advTm="24805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480" y="4804136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TÁC: HOÀNG VĂN YẾN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3279" y="1087226"/>
            <a:ext cx="59346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CB2AAE-E2A4-035F-CEB8-15B668F39D63}"/>
              </a:ext>
            </a:extLst>
          </p:cNvPr>
          <p:cNvSpPr txBox="1"/>
          <p:nvPr/>
        </p:nvSpPr>
        <p:spPr>
          <a:xfrm>
            <a:off x="2996803" y="2411730"/>
            <a:ext cx="80188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Giai điệu bài hát vui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vi-VN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  <a:endParaRPr lang="en-US" sz="28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GD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ích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b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ường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endParaRPr lang="vi-VN" sz="280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6"/>
    </mc:Choice>
    <mc:Fallback xmlns="">
      <p:transition spd="slow" advTm="36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4"/>
            <a:ext cx="12192000" cy="65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00" y="2438400"/>
            <a:ext cx="449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97A7F-0C72-ECA6-D1B7-8EE452BC0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C2E1AC-6591-0927-E0D9-22D2F277D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40B5AC-FAA1-F6FC-3912-B3F382347979}"/>
              </a:ext>
            </a:extLst>
          </p:cNvPr>
          <p:cNvSpPr txBox="1"/>
          <p:nvPr/>
        </p:nvSpPr>
        <p:spPr>
          <a:xfrm>
            <a:off x="2448910" y="1461853"/>
            <a:ext cx="808771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hát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“Chú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ếch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con”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( T/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G:Phan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  <a:endParaRPr lang="en-US" altLang="en-US" sz="4400" dirty="0">
              <a:solidFill>
                <a:schemeClr val="bg1"/>
              </a:solidFill>
            </a:endParaRPr>
          </a:p>
        </p:txBody>
      </p:sp>
      <p:pic>
        <p:nvPicPr>
          <p:cNvPr id="4" name="Chú Ếch Con">
            <a:hlinkClick r:id="" action="ppaction://media"/>
            <a:extLst>
              <a:ext uri="{FF2B5EF4-FFF2-40B4-BE49-F238E27FC236}">
                <a16:creationId xmlns:a16="http://schemas.microsoft.com/office/drawing/2014/main" id="{8731AE8C-B04A-4F42-B026-CEF7D1E24B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44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805">
        <p14:ripple/>
      </p:transition>
    </mc:Choice>
    <mc:Fallback xmlns="">
      <p:transition spd="slow" advTm="24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D1AEC-E0A5-698E-B1CF-A419C7491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extLst>
              <a:ext uri="{FF2B5EF4-FFF2-40B4-BE49-F238E27FC236}">
                <a16:creationId xmlns:a16="http://schemas.microsoft.com/office/drawing/2014/main" id="{C0D74727-CFC6-13AB-E8F3-A8513D72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"/>
            <a:ext cx="11963400" cy="680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07B22C-066F-8012-0087-A65C93ABA486}"/>
              </a:ext>
            </a:extLst>
          </p:cNvPr>
          <p:cNvSpPr txBox="1"/>
          <p:nvPr/>
        </p:nvSpPr>
        <p:spPr>
          <a:xfrm>
            <a:off x="1524000" y="0"/>
            <a:ext cx="9144000" cy="464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3104F2-832F-1674-0CEC-BB8528A6F23C}"/>
              </a:ext>
            </a:extLst>
          </p:cNvPr>
          <p:cNvSpPr txBox="1"/>
          <p:nvPr/>
        </p:nvSpPr>
        <p:spPr>
          <a:xfrm>
            <a:off x="2837793" y="1970157"/>
            <a:ext cx="78302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4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Trò chơi “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Vũ 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điệu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”.</a:t>
            </a:r>
            <a:endParaRPr lang="en-US" sz="4800" dirty="0"/>
          </a:p>
        </p:txBody>
      </p:sp>
      <p:pic>
        <p:nvPicPr>
          <p:cNvPr id="4" name="Nhạc trò chơi： Vũ điệu hóa đá">
            <a:hlinkClick r:id="" action="ppaction://media"/>
            <a:extLst>
              <a:ext uri="{FF2B5EF4-FFF2-40B4-BE49-F238E27FC236}">
                <a16:creationId xmlns:a16="http://schemas.microsoft.com/office/drawing/2014/main" id="{36F8BCC6-F129-E07E-D9B7-BAC52900B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7476" y="3124200"/>
            <a:ext cx="58332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87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"/>
            <a:ext cx="11963400" cy="680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1524000" y="0"/>
            <a:ext cx="9144000" cy="464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cho trẻ chơi 2-3 lần và nhận xét sau mỗi lần chơi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480" y="4804136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TÁC: HOÀNG VĂN YẾN</a:t>
            </a:r>
          </a:p>
        </p:txBody>
      </p:sp>
      <p:sp>
        <p:nvSpPr>
          <p:cNvPr id="3" name="Rectangle 2"/>
          <p:cNvSpPr/>
          <p:nvPr/>
        </p:nvSpPr>
        <p:spPr>
          <a:xfrm>
            <a:off x="2507917" y="2551837"/>
            <a:ext cx="93284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hẹn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gặp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lại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trong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0988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43432">
        <p15:prstTrans prst="curtains"/>
      </p:transition>
    </mc:Choice>
    <mc:Fallback xmlns="">
      <p:transition spd="slow" advTm="43432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886745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230</Words>
  <Application>Microsoft Office PowerPoint</Application>
  <PresentationFormat>Widescreen</PresentationFormat>
  <Paragraphs>34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#9Slide03 SVN-Neusa Bold</vt:lpstr>
      <vt:lpstr>#9Slide07 SVNPosterizer KG Inli</vt:lpstr>
      <vt:lpstr>Amasis MT Pro Medium</vt:lpstr>
      <vt:lpstr>Aptos</vt:lpstr>
      <vt:lpstr>Arial</vt:lpstr>
      <vt:lpstr>Calibri</vt:lpstr>
      <vt:lpstr>Calibri Light</vt:lpstr>
      <vt:lpstr>Congenial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41</cp:revision>
  <dcterms:created xsi:type="dcterms:W3CDTF">2021-12-03T10:55:52Z</dcterms:created>
  <dcterms:modified xsi:type="dcterms:W3CDTF">2025-12-16T02:05:15Z</dcterms:modified>
</cp:coreProperties>
</file>