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30" r:id="rId2"/>
    <p:sldId id="260" r:id="rId3"/>
    <p:sldId id="259" r:id="rId4"/>
    <p:sldId id="310" r:id="rId5"/>
    <p:sldId id="264" r:id="rId6"/>
    <p:sldId id="306" r:id="rId7"/>
    <p:sldId id="309" r:id="rId8"/>
    <p:sldId id="280" r:id="rId9"/>
    <p:sldId id="299" r:id="rId10"/>
    <p:sldId id="291" r:id="rId11"/>
    <p:sldId id="268" r:id="rId12"/>
    <p:sldId id="270" r:id="rId13"/>
    <p:sldId id="313" r:id="rId14"/>
    <p:sldId id="311" r:id="rId15"/>
    <p:sldId id="312" r:id="rId16"/>
    <p:sldId id="281" r:id="rId1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99"/>
    <a:srgbClr val="CCFF99"/>
    <a:srgbClr val="00FF00"/>
    <a:srgbClr val="33CCFF"/>
    <a:srgbClr val="66FF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2"/>
  </p:normalViewPr>
  <p:slideViewPr>
    <p:cSldViewPr showGuides="1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CDB988-5FEE-454E-9CF7-C924EEFB0405}" type="slidenum">
              <a:rPr lang="en-US" altLang="en-US" smtClean="0"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3</a:t>
            </a:fld>
            <a:endParaRPr lang="en-US" altLang="en-US" sz="1200" dirty="0"/>
          </a:p>
        </p:txBody>
      </p:sp>
      <p:sp>
        <p:nvSpPr>
          <p:cNvPr id="235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5</a:t>
            </a:fld>
            <a:endParaRPr lang="en-US" altLang="en-US" sz="1200" dirty="0"/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  <p:sp>
        <p:nvSpPr>
          <p:cNvPr id="256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0"/>
          <p:cNvGrpSpPr/>
          <p:nvPr/>
        </p:nvGrpSpPr>
        <p:grpSpPr>
          <a:xfrm>
            <a:off x="-510116" y="0"/>
            <a:ext cx="13243983" cy="6858000"/>
            <a:chOff x="-382404" y="0"/>
            <a:chExt cx="9932332" cy="6858000"/>
          </a:xfrm>
        </p:grpSpPr>
        <p:grpSp>
          <p:nvGrpSpPr>
            <p:cNvPr id="2060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3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4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5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6081183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99717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3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3" y="4421080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8" name="Date Placeholder 3"/>
          <p:cNvSpPr>
            <a:spLocks noGrp="1"/>
          </p:cNvSpPr>
          <p:nvPr>
            <p:ph type="dt" sz="half" idx="2"/>
          </p:nvPr>
        </p:nvSpPr>
        <p:spPr>
          <a:xfrm>
            <a:off x="6318250" y="1516063"/>
            <a:ext cx="2844800" cy="752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783" y="5719763"/>
            <a:ext cx="377401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57197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altLang="en-US" dirty="0">
                <a:solidFill>
                  <a:schemeClr val="accent1"/>
                </a:solidFill>
              </a:rPr>
              <a:t>‹#›</a:t>
            </a:fld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3" y="2900829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3" y="4267200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4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49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4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0"/>
          <p:cNvGrpSpPr/>
          <p:nvPr/>
        </p:nvGrpSpPr>
        <p:grpSpPr>
          <a:xfrm>
            <a:off x="-510116" y="0"/>
            <a:ext cx="13243983" cy="6858000"/>
            <a:chOff x="-382404" y="0"/>
            <a:chExt cx="9932332" cy="6858000"/>
          </a:xfrm>
        </p:grpSpPr>
        <p:grpSp>
          <p:nvGrpSpPr>
            <p:cNvPr id="3084" name="Group 6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07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08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09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6081183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4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Date Placeholder 4"/>
          <p:cNvSpPr>
            <a:spLocks noGrp="1"/>
          </p:cNvSpPr>
          <p:nvPr>
            <p:ph type="dt" sz="half" idx="12"/>
          </p:nvPr>
        </p:nvSpPr>
        <p:spPr>
          <a:xfrm>
            <a:off x="7996767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99717" y="223838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  <p:sp>
        <p:nvSpPr>
          <p:cNvPr id="13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89133" y="5724525"/>
            <a:ext cx="465666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0"/>
          <p:cNvGrpSpPr/>
          <p:nvPr/>
        </p:nvGrpSpPr>
        <p:grpSpPr>
          <a:xfrm>
            <a:off x="-510116" y="0"/>
            <a:ext cx="13243983" cy="6858000"/>
            <a:chOff x="-382404" y="0"/>
            <a:chExt cx="9932332" cy="6858000"/>
          </a:xfrm>
        </p:grpSpPr>
        <p:grpSp>
          <p:nvGrpSpPr>
            <p:cNvPr id="4108" name="Group 6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3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3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63" name="Freeform 62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Hexagon 72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Hexagon 73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Hexagon 74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Hexagon 76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Hexagon 77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Hexagon 78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Hexagon 79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Hexagon 82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Hexagon 83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Hexagon 84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6081183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06500" y="601663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7" y="693795"/>
            <a:ext cx="4479497" cy="546811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0" y="4133088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Date Placeholder 4"/>
          <p:cNvSpPr>
            <a:spLocks noGrp="1"/>
          </p:cNvSpPr>
          <p:nvPr>
            <p:ph type="dt" sz="half" idx="12"/>
          </p:nvPr>
        </p:nvSpPr>
        <p:spPr>
          <a:xfrm>
            <a:off x="7996767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189133" y="5724525"/>
            <a:ext cx="465666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199717" y="223838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/>
          <p:nvPr/>
        </p:nvGrpSpPr>
        <p:grpSpPr>
          <a:xfrm>
            <a:off x="-406400" y="0"/>
            <a:ext cx="13243984" cy="6858000"/>
            <a:chOff x="-382404" y="0"/>
            <a:chExt cx="9932332" cy="6858000"/>
          </a:xfrm>
        </p:grpSpPr>
        <p:grpSp>
          <p:nvGrpSpPr>
            <p:cNvPr id="103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5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6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-1" fmla="*/ 0 w 9144000"/>
                <a:gd name="connsiteY0-2" fmla="*/ 1270659 h 1330035"/>
                <a:gd name="connsiteX1-3" fmla="*/ 1674420 w 9144000"/>
                <a:gd name="connsiteY1-4" fmla="*/ 1318160 h 1330035"/>
                <a:gd name="connsiteX2-5" fmla="*/ 4120737 w 9144000"/>
                <a:gd name="connsiteY2-6" fmla="*/ 1199407 h 1330035"/>
                <a:gd name="connsiteX3-7" fmla="*/ 7172696 w 9144000"/>
                <a:gd name="connsiteY3-8" fmla="*/ 760020 h 1330035"/>
                <a:gd name="connsiteX4-9" fmla="*/ 9144000 w 9144000"/>
                <a:gd name="connsiteY4-10" fmla="*/ 0 h 1330035"/>
                <a:gd name="connsiteX0-11" fmla="*/ 0 w 9144000"/>
                <a:gd name="connsiteY0-12" fmla="*/ 1270659 h 1330035"/>
                <a:gd name="connsiteX1-13" fmla="*/ 1674420 w 9144000"/>
                <a:gd name="connsiteY1-14" fmla="*/ 1318160 h 1330035"/>
                <a:gd name="connsiteX2-15" fmla="*/ 4120737 w 9144000"/>
                <a:gd name="connsiteY2-16" fmla="*/ 1199407 h 1330035"/>
                <a:gd name="connsiteX3-17" fmla="*/ 7172696 w 9144000"/>
                <a:gd name="connsiteY3-18" fmla="*/ 760020 h 1330035"/>
                <a:gd name="connsiteX4-19" fmla="*/ 9144000 w 9144000"/>
                <a:gd name="connsiteY4-20" fmla="*/ 0 h 1330035"/>
                <a:gd name="connsiteX0-21" fmla="*/ 0 w 9144000"/>
                <a:gd name="connsiteY0-22" fmla="*/ 1270659 h 1330035"/>
                <a:gd name="connsiteX1-23" fmla="*/ 1674420 w 9144000"/>
                <a:gd name="connsiteY1-24" fmla="*/ 1318160 h 1330035"/>
                <a:gd name="connsiteX2-25" fmla="*/ 4120737 w 9144000"/>
                <a:gd name="connsiteY2-26" fmla="*/ 1199407 h 1330035"/>
                <a:gd name="connsiteX3-27" fmla="*/ 7172696 w 9144000"/>
                <a:gd name="connsiteY3-28" fmla="*/ 760020 h 1330035"/>
                <a:gd name="connsiteX4-29" fmla="*/ 9144000 w 9144000"/>
                <a:gd name="connsiteY4-30" fmla="*/ 0 h 1330035"/>
                <a:gd name="connsiteX0-31" fmla="*/ 0 w 9144000"/>
                <a:gd name="connsiteY0-32" fmla="*/ 1116279 h 1175655"/>
                <a:gd name="connsiteX1-33" fmla="*/ 1674420 w 9144000"/>
                <a:gd name="connsiteY1-34" fmla="*/ 1163780 h 1175655"/>
                <a:gd name="connsiteX2-35" fmla="*/ 4120737 w 9144000"/>
                <a:gd name="connsiteY2-36" fmla="*/ 1045027 h 1175655"/>
                <a:gd name="connsiteX3-37" fmla="*/ 7172696 w 9144000"/>
                <a:gd name="connsiteY3-38" fmla="*/ 605640 h 1175655"/>
                <a:gd name="connsiteX4-39" fmla="*/ 9144000 w 9144000"/>
                <a:gd name="connsiteY4-40" fmla="*/ 0 h 11756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261499"/>
                <a:gd name="connsiteY0-2" fmla="*/ 105098 h 1388236"/>
                <a:gd name="connsiteX1-3" fmla="*/ 56357 w 1261499"/>
                <a:gd name="connsiteY1-4" fmla="*/ 0 h 1388236"/>
                <a:gd name="connsiteX2-5" fmla="*/ 865241 w 1261499"/>
                <a:gd name="connsiteY2-6" fmla="*/ 0 h 1388236"/>
                <a:gd name="connsiteX3-7" fmla="*/ 1261499 w 1261499"/>
                <a:gd name="connsiteY3-8" fmla="*/ 694118 h 1388236"/>
                <a:gd name="connsiteX4-9" fmla="*/ 865241 w 1261499"/>
                <a:gd name="connsiteY4-10" fmla="*/ 1388236 h 1388236"/>
                <a:gd name="connsiteX5-11" fmla="*/ 56357 w 1261499"/>
                <a:gd name="connsiteY5-12" fmla="*/ 1388236 h 1388236"/>
                <a:gd name="connsiteX6-13" fmla="*/ 0 w 1261499"/>
                <a:gd name="connsiteY6-14" fmla="*/ 105098 h 1388236"/>
                <a:gd name="connsiteX0-15" fmla="*/ 0 w 1261499"/>
                <a:gd name="connsiteY0-16" fmla="*/ 105098 h 1388236"/>
                <a:gd name="connsiteX1-17" fmla="*/ 56357 w 1261499"/>
                <a:gd name="connsiteY1-18" fmla="*/ 0 h 1388236"/>
                <a:gd name="connsiteX2-19" fmla="*/ 865241 w 1261499"/>
                <a:gd name="connsiteY2-20" fmla="*/ 0 h 1388236"/>
                <a:gd name="connsiteX3-21" fmla="*/ 1261499 w 1261499"/>
                <a:gd name="connsiteY3-22" fmla="*/ 694118 h 1388236"/>
                <a:gd name="connsiteX4-23" fmla="*/ 865241 w 1261499"/>
                <a:gd name="connsiteY4-24" fmla="*/ 1388236 h 1388236"/>
                <a:gd name="connsiteX5-25" fmla="*/ 744578 w 1261499"/>
                <a:gd name="connsiteY5-26" fmla="*/ 1387893 h 1388236"/>
                <a:gd name="connsiteX6-27" fmla="*/ 0 w 1261499"/>
                <a:gd name="connsiteY6-28" fmla="*/ 10509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118 h 1388236"/>
                <a:gd name="connsiteX1-3" fmla="*/ 396258 w 1601400"/>
                <a:gd name="connsiteY1-4" fmla="*/ 0 h 1388236"/>
                <a:gd name="connsiteX2-5" fmla="*/ 474029 w 1601400"/>
                <a:gd name="connsiteY2-6" fmla="*/ 4016 h 1388236"/>
                <a:gd name="connsiteX3-7" fmla="*/ 1601400 w 1601400"/>
                <a:gd name="connsiteY3-8" fmla="*/ 694118 h 1388236"/>
                <a:gd name="connsiteX4-9" fmla="*/ 1205142 w 1601400"/>
                <a:gd name="connsiteY4-10" fmla="*/ 1388236 h 1388236"/>
                <a:gd name="connsiteX5-11" fmla="*/ 396258 w 1601400"/>
                <a:gd name="connsiteY5-12" fmla="*/ 1388236 h 1388236"/>
                <a:gd name="connsiteX6-13" fmla="*/ 0 w 1601400"/>
                <a:gd name="connsiteY6-14" fmla="*/ 694118 h 1388236"/>
                <a:gd name="connsiteX0-15" fmla="*/ 0 w 1243407"/>
                <a:gd name="connsiteY0-16" fmla="*/ 694118 h 1388236"/>
                <a:gd name="connsiteX1-17" fmla="*/ 396258 w 1243407"/>
                <a:gd name="connsiteY1-18" fmla="*/ 0 h 1388236"/>
                <a:gd name="connsiteX2-19" fmla="*/ 474029 w 1243407"/>
                <a:gd name="connsiteY2-20" fmla="*/ 4016 h 1388236"/>
                <a:gd name="connsiteX3-21" fmla="*/ 1243407 w 1243407"/>
                <a:gd name="connsiteY3-22" fmla="*/ 1325983 h 1388236"/>
                <a:gd name="connsiteX4-23" fmla="*/ 1205142 w 1243407"/>
                <a:gd name="connsiteY4-24" fmla="*/ 1388236 h 1388236"/>
                <a:gd name="connsiteX5-25" fmla="*/ 396258 w 1243407"/>
                <a:gd name="connsiteY5-26" fmla="*/ 1388236 h 1388236"/>
                <a:gd name="connsiteX6-27" fmla="*/ 0 w 1243407"/>
                <a:gd name="connsiteY6-28" fmla="*/ 694118 h 13882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-1" fmla="*/ 0 w 1601400"/>
                <a:gd name="connsiteY0-2" fmla="*/ 694704 h 1388822"/>
                <a:gd name="connsiteX1-3" fmla="*/ 396258 w 1601400"/>
                <a:gd name="connsiteY1-4" fmla="*/ 586 h 1388822"/>
                <a:gd name="connsiteX2-5" fmla="*/ 482002 w 1601400"/>
                <a:gd name="connsiteY2-6" fmla="*/ 0 h 1388822"/>
                <a:gd name="connsiteX3-7" fmla="*/ 1601400 w 1601400"/>
                <a:gd name="connsiteY3-8" fmla="*/ 694704 h 1388822"/>
                <a:gd name="connsiteX4-9" fmla="*/ 1205142 w 1601400"/>
                <a:gd name="connsiteY4-10" fmla="*/ 1388822 h 1388822"/>
                <a:gd name="connsiteX5-11" fmla="*/ 396258 w 1601400"/>
                <a:gd name="connsiteY5-12" fmla="*/ 1388822 h 1388822"/>
                <a:gd name="connsiteX6-13" fmla="*/ 0 w 1601400"/>
                <a:gd name="connsiteY6-14" fmla="*/ 694704 h 1388822"/>
                <a:gd name="connsiteX0-15" fmla="*/ 0 w 1241871"/>
                <a:gd name="connsiteY0-16" fmla="*/ 694704 h 1388822"/>
                <a:gd name="connsiteX1-17" fmla="*/ 396258 w 1241871"/>
                <a:gd name="connsiteY1-18" fmla="*/ 586 h 1388822"/>
                <a:gd name="connsiteX2-19" fmla="*/ 482002 w 1241871"/>
                <a:gd name="connsiteY2-20" fmla="*/ 0 h 1388822"/>
                <a:gd name="connsiteX3-21" fmla="*/ 1241871 w 1241871"/>
                <a:gd name="connsiteY3-22" fmla="*/ 1323912 h 1388822"/>
                <a:gd name="connsiteX4-23" fmla="*/ 1205142 w 1241871"/>
                <a:gd name="connsiteY4-24" fmla="*/ 1388822 h 1388822"/>
                <a:gd name="connsiteX5-25" fmla="*/ 396258 w 1241871"/>
                <a:gd name="connsiteY5-26" fmla="*/ 1388822 h 1388822"/>
                <a:gd name="connsiteX6-27" fmla="*/ 0 w 1241871"/>
                <a:gd name="connsiteY6-28" fmla="*/ 694704 h 1388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183" y="-22225"/>
            <a:ext cx="4906433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>
          <a:xfrm>
            <a:off x="1390651" y="1027113"/>
            <a:ext cx="9366249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>
          <a:xfrm>
            <a:off x="1390651" y="2324100"/>
            <a:ext cx="9036049" cy="3508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767" y="2238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133" y="5851525"/>
            <a:ext cx="4669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223838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8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5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94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535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3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5.png"/><Relationship Id="rId4" Type="http://schemas.openxmlformats.org/officeDocument/2006/relationships/audio" Target="../media/audio4.wav"/><Relationship Id="rId9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82867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0297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2152650" y="857250"/>
            <a:ext cx="1371600" cy="62865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038350" y="5257800"/>
            <a:ext cx="1485900" cy="74295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8839200" y="5200650"/>
            <a:ext cx="1257300" cy="8001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67000" y="857250"/>
            <a:ext cx="725805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UBND PH</a:t>
            </a:r>
            <a:r>
              <a:rPr lang="vi-VN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ỜNG VIỆT H</a:t>
            </a:r>
            <a:r>
              <a:rPr lang="vi-VN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baseline="-25000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GIANG BIÊN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en-US" sz="2700" b="1" baseline="-25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3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3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en-US" sz="2700" baseline="-25000" dirty="0">
              <a:latin typeface="Times New Roman" panose="02020603050405020304" pitchFamily="18" charset="0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5867400" y="5105321"/>
            <a:ext cx="4400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ngenial Black" panose="02000503040000020004" pitchFamily="2" charset="0"/>
              </a:rPr>
              <a:t>Giao viên : Nguyễn Thị Nhung</a:t>
            </a:r>
          </a:p>
        </p:txBody>
      </p:sp>
      <p:pic>
        <p:nvPicPr>
          <p:cNvPr id="3081" name="Picture 2" descr="A logo with hands and a flower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971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Box 3"/>
          <p:cNvSpPr txBox="1">
            <a:spLocks noChangeArrowheads="1"/>
          </p:cNvSpPr>
          <p:nvPr/>
        </p:nvSpPr>
        <p:spPr bwMode="auto">
          <a:xfrm>
            <a:off x="4419600" y="4419289"/>
            <a:ext cx="325755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Lứa</a:t>
            </a:r>
            <a:r>
              <a:rPr lang="en-US" altLang="en-US" sz="21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tuổi</a:t>
            </a:r>
            <a:r>
              <a:rPr lang="en-US" altLang="en-US" sz="21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: 3-4 </a:t>
            </a:r>
            <a:r>
              <a:rPr lang="en-US" altLang="en-US" sz="21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tuổi</a:t>
            </a:r>
            <a:endParaRPr lang="en-US" altLang="en-US" sz="2100" dirty="0">
              <a:solidFill>
                <a:srgbClr val="FF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3438525" y="2661047"/>
            <a:ext cx="554355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latin typeface="#9Slide07 SVNPosterizer KG Inli" panose="02000503000000020003" pitchFamily="2" charset="0"/>
              </a:rPr>
              <a:t>LĨNH VỰC PHÁT TRIỂN NHẬN THỨC</a:t>
            </a:r>
          </a:p>
        </p:txBody>
      </p:sp>
      <p:sp>
        <p:nvSpPr>
          <p:cNvPr id="3084" name="TextBox 2"/>
          <p:cNvSpPr txBox="1">
            <a:spLocks noChangeArrowheads="1"/>
          </p:cNvSpPr>
          <p:nvPr/>
        </p:nvSpPr>
        <p:spPr bwMode="auto">
          <a:xfrm>
            <a:off x="3524250" y="3053953"/>
            <a:ext cx="61436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Đề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tài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:Dạy trẻ so sánh chiều dài giữa 2 </a:t>
            </a:r>
            <a:r>
              <a:rPr lang="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đ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ối t</a:t>
            </a:r>
            <a:r>
              <a:rPr lang="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ư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ợng. Sử dụng </a:t>
            </a:r>
            <a:r>
              <a:rPr lang="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đ</a:t>
            </a:r>
            <a:r>
              <a:rPr lang="en-US" altLang="en-US" sz="24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úng từ “ dài hơn, ngắn hơn”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22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2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oto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7" name="Picture 3" descr="photo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0" y="15240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4"/>
          <p:cNvSpPr/>
          <p:nvPr/>
        </p:nvSpPr>
        <p:spPr>
          <a:xfrm>
            <a:off x="5638800" y="15240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pic>
        <p:nvPicPr>
          <p:cNvPr id="57349" name="Picture 5" descr="phcanh 9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53690">
            <a:off x="8853488" y="5395913"/>
            <a:ext cx="111442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6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732829">
            <a:off x="8756650" y="158750"/>
            <a:ext cx="1219200" cy="90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8953">
            <a:off x="198755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2" name="Picture 8" descr="thumb_150_product478828c5199fa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52578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WordArt 9"/>
          <p:cNvSpPr>
            <a:spLocks noTextEdit="1"/>
          </p:cNvSpPr>
          <p:nvPr/>
        </p:nvSpPr>
        <p:spPr>
          <a:xfrm>
            <a:off x="3657600" y="533400"/>
            <a:ext cx="4953000" cy="715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3: Luyện tập</a:t>
            </a:r>
          </a:p>
        </p:txBody>
      </p:sp>
      <p:sp>
        <p:nvSpPr>
          <p:cNvPr id="15370" name="WordArt 10"/>
          <p:cNvSpPr>
            <a:spLocks noTextEdit="1"/>
          </p:cNvSpPr>
          <p:nvPr/>
        </p:nvSpPr>
        <p:spPr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hangingPunct="0"/>
            <a:r>
              <a:rPr lang="en-US" sz="3600"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Ai nhanh nhất</a:t>
            </a:r>
          </a:p>
        </p:txBody>
      </p:sp>
      <p:pic>
        <p:nvPicPr>
          <p:cNvPr id="57355" name="Picture 11" descr="bunny_thumping_foot_md_clr"/>
          <p:cNvPicPr>
            <a:picLocks noChangeAspect="1"/>
          </p:cNvPicPr>
          <p:nvPr/>
        </p:nvPicPr>
        <p:blipFill>
          <a:blip r:embed="rId9">
            <a:lum contrast="12000"/>
          </a:blip>
          <a:stretch>
            <a:fillRect/>
          </a:stretch>
        </p:blipFill>
        <p:spPr>
          <a:xfrm>
            <a:off x="5029200" y="4191000"/>
            <a:ext cx="201295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1752600" y="1143000"/>
            <a:ext cx="24282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2"/>
                </a:solidFill>
                <a:latin typeface=".VnArial Narrow" panose="020B7200000000000000" pitchFamily="34" charset="0"/>
              </a:rPr>
              <a:t>:</a:t>
            </a:r>
          </a:p>
        </p:txBody>
      </p:sp>
      <p:sp>
        <p:nvSpPr>
          <p:cNvPr id="18435" name="Text Box 3"/>
          <p:cNvSpPr txBox="1"/>
          <p:nvPr/>
        </p:nvSpPr>
        <p:spPr>
          <a:xfrm>
            <a:off x="4191000" y="1066800"/>
            <a:ext cx="64770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giấy BG đỏ, BG xanh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BG 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ngắn 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4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29718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Copy of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14287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927770">
            <a:off x="152400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6613">
            <a:off x="943610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514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219700" y="4495800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452" name="AutoShape 20"/>
          <p:cNvSpPr/>
          <p:nvPr/>
        </p:nvSpPr>
        <p:spPr>
          <a:xfrm>
            <a:off x="2819400" y="3733800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53" name="AutoShape 21"/>
          <p:cNvSpPr/>
          <p:nvPr/>
        </p:nvSpPr>
        <p:spPr>
          <a:xfrm>
            <a:off x="2794000" y="5410200"/>
            <a:ext cx="3987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41" grpId="0" bldLvl="0" animBg="1"/>
      <p:bldP spid="18443" grpId="0" bldLvl="0" animBg="1"/>
      <p:bldP spid="18452" grpId="0" bldLvl="0" animBg="1"/>
      <p:bldP spid="18453" grpId="0" bldLvl="0" animBg="1"/>
      <p:bldP spid="18453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/>
          <p:nvPr/>
        </p:nvSpPr>
        <p:spPr>
          <a:xfrm>
            <a:off x="1752600" y="1143000"/>
            <a:ext cx="24523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vi-VN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số</a:t>
            </a:r>
            <a:r>
              <a:rPr lang="en-US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4191000" y="1066800"/>
            <a:ext cx="64770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vi-VN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băng giấy BG đỏ, BG xanh, BG v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thì BG 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altLang="en-US" sz="44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Picture 4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29718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2743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6" descr="Copy of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1428750" cy="127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927770">
            <a:off x="1595438" y="142875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6613">
            <a:off x="9436100" y="228600"/>
            <a:ext cx="1231900" cy="91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2514600" y="2895600"/>
            <a:ext cx="16764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5410200" y="4495800"/>
            <a:ext cx="1676400" cy="762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492" name="AutoShape 12"/>
          <p:cNvSpPr/>
          <p:nvPr/>
        </p:nvSpPr>
        <p:spPr>
          <a:xfrm>
            <a:off x="2819400" y="3733800"/>
            <a:ext cx="220980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93" name="AutoShape 13"/>
          <p:cNvSpPr/>
          <p:nvPr/>
        </p:nvSpPr>
        <p:spPr>
          <a:xfrm>
            <a:off x="2825750" y="5562600"/>
            <a:ext cx="4108450" cy="11430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9966"/>
          </a:solidFill>
          <a:ln w="3810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9" grpId="0" bldLvl="0" animBg="1"/>
      <p:bldP spid="20490" grpId="0" bldLvl="0" animBg="1"/>
      <p:bldP spid="20492" grpId="0" bldLvl="0" animBg="1"/>
      <p:bldP spid="20492" grpId="1" bldLvl="0" animBg="1"/>
      <p:bldP spid="2049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582400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14600"/>
            <a:ext cx="8229600" cy="1143000"/>
          </a:xfrm>
          <a:ln/>
        </p:spPr>
        <p:txBody>
          <a:bodyPr vert="horz" wrap="square" lIns="91440" tIns="45720" rIns="91440" bIns="45720" anchor="b" anchorCtr="0"/>
          <a:lstStyle/>
          <a:p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Mắt ai tinh nhất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28600"/>
            <a:ext cx="9144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371600"/>
            <a:ext cx="3657600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665413"/>
            <a:ext cx="4800600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24000"/>
            <a:ext cx="3429000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981325"/>
            <a:ext cx="5581650" cy="2833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lstStyle/>
          <a:p>
            <a:endParaRPr lang="en-US" altLang="en-US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0" descr="animated_animal%20rabb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572000"/>
            <a:ext cx="2819400" cy="145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AGICR~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876800"/>
            <a:ext cx="19050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4" descr="photo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0"/>
            <a:ext cx="60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5" descr="photo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0"/>
            <a:ext cx="533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6" descr="photo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0"/>
            <a:ext cx="5715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7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97737">
            <a:off x="6019800" y="4343400"/>
            <a:ext cx="1828800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8" descr="I'LLNE~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24375"/>
            <a:ext cx="1714500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186805" y="838200"/>
            <a:ext cx="7934325" cy="8299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Ổn định tổ chức</a:t>
            </a:r>
            <a:endParaRPr kumimoji="0" lang="en-US" sz="48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6187" y="2133600"/>
            <a:ext cx="6283325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«Giấu tay»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1828800" y="228600"/>
            <a:ext cx="8610600" cy="6324600"/>
          </a:xfrm>
          <a:prstGeom prst="rect">
            <a:avLst/>
          </a:prstGeom>
          <a:noFill/>
          <a:ln w="342900" cap="flat" cmpd="tri">
            <a:pattFill prst="plaid">
              <a:fgClr>
                <a:srgbClr val="66FF99"/>
              </a:fgClr>
              <a:bgClr>
                <a:srgbClr val="FF66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8195" name="Picture 3" descr="UY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524000" y="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UY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750" y="5026025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3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749425" y="4956175"/>
            <a:ext cx="1600200" cy="159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3" descr="POINSE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9070975" y="307975"/>
            <a:ext cx="1600200" cy="1593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 Box 7"/>
          <p:cNvSpPr txBox="1"/>
          <p:nvPr/>
        </p:nvSpPr>
        <p:spPr>
          <a:xfrm>
            <a:off x="3575050" y="29972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4224338" y="10525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8201" name="WordArt 9"/>
          <p:cNvSpPr>
            <a:spLocks noTextEdit="1"/>
          </p:cNvSpPr>
          <p:nvPr/>
        </p:nvSpPr>
        <p:spPr>
          <a:xfrm>
            <a:off x="3657600" y="533400"/>
            <a:ext cx="5029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5"/>
              </a:avLst>
            </a:prstTxWarp>
            <a:normAutofit/>
          </a:bodyPr>
          <a:lstStyle/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206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Nội dung chính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2209800" y="1600200"/>
            <a:ext cx="7924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1: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 đối tượng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3200400" y="2819400"/>
            <a:ext cx="60007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4800" dirty="0">
                <a:latin typeface=".VnArial Narrow" panose="020B7200000000000000" pitchFamily="34" charset="0"/>
              </a:rPr>
              <a:t>   </a:t>
            </a:r>
            <a:endParaRPr lang="en-US" altLang="en-US" sz="4800" b="1" dirty="0">
              <a:solidFill>
                <a:srgbClr val="0099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8204" name="Text Box 13"/>
          <p:cNvSpPr txBox="1"/>
          <p:nvPr/>
        </p:nvSpPr>
        <p:spPr>
          <a:xfrm>
            <a:off x="3581400" y="4800600"/>
            <a:ext cx="32194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FF00FF"/>
                </a:solidFill>
                <a:latin typeface=".VnArial Narrow" panose="020B7200000000000000" pitchFamily="34" charset="0"/>
              </a:rPr>
              <a:t> </a:t>
            </a:r>
          </a:p>
        </p:txBody>
      </p:sp>
      <p:pic>
        <p:nvPicPr>
          <p:cNvPr id="5136" name="Picture 16" descr="phcanh 9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09686">
            <a:off x="8991600" y="4572000"/>
            <a:ext cx="20066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2419667" y="2557790"/>
            <a:ext cx="360934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TC:Chọn đáp án đúng</a:t>
            </a:r>
            <a:endParaRPr kumimoji="0" lang="en-US" sz="28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81400"/>
            <a:ext cx="2743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ight Arrow 3"/>
          <p:cNvSpPr/>
          <p:nvPr/>
        </p:nvSpPr>
        <p:spPr>
          <a:xfrm>
            <a:off x="3581400" y="1066800"/>
            <a:ext cx="23622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81400" y="2133600"/>
            <a:ext cx="4038600" cy="914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5638800" y="152400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10243" name="WordArt 11"/>
          <p:cNvSpPr>
            <a:spLocks noTextEdit="1"/>
          </p:cNvSpPr>
          <p:nvPr/>
        </p:nvSpPr>
        <p:spPr>
          <a:xfrm>
            <a:off x="3657600" y="533400"/>
            <a:ext cx="4953000" cy="7159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eaLnBrk="0" hangingPunct="0"/>
            <a:endParaRPr lang="en-US" sz="3600">
              <a:solidFill>
                <a:srgbClr val="FF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.VnArial Narrow" panose="020B7200000000000000" pitchFamily="34" charset="0"/>
              <a:ea typeface=".VnArial Narrow" panose="020B7200000000000000" pitchFamily="34" charset="0"/>
            </a:endParaRPr>
          </a:p>
        </p:txBody>
      </p:sp>
      <p:sp>
        <p:nvSpPr>
          <p:cNvPr id="10244" name="WordArt 12"/>
          <p:cNvSpPr>
            <a:spLocks noTextEdit="1"/>
          </p:cNvSpPr>
          <p:nvPr/>
        </p:nvSpPr>
        <p:spPr>
          <a:xfrm>
            <a:off x="2362200" y="1447800"/>
            <a:ext cx="7620000" cy="2286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eaLnBrk="0" hangingPunct="0"/>
            <a:endParaRPr lang="en-US" sz="3600">
              <a:gradFill rotWithShape="1">
                <a:gsLst>
                  <a:gs pos="0">
                    <a:srgbClr val="FF0000"/>
                  </a:gs>
                  <a:gs pos="100000">
                    <a:srgbClr val="00FFFF"/>
                  </a:gs>
                </a:gsLst>
                <a:lin ang="2700000" scaled="1"/>
                <a:tileRect/>
              </a:gradFill>
              <a:latin typeface=".VnArial Narrow" panose="020B7200000000000000" pitchFamily="34" charset="0"/>
              <a:ea typeface=".VnArial Narrow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1524000"/>
            <a:ext cx="2895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3352800"/>
            <a:ext cx="51054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dir="in"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78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5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06638"/>
            <a:ext cx="3163888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981200"/>
            <a:ext cx="8229600" cy="1981200"/>
          </a:xfrm>
          <a:ln/>
        </p:spPr>
        <p:txBody>
          <a:bodyPr vert="horz" wrap="square" lIns="91440" tIns="45720" rIns="91440" bIns="45720" anchor="b" anchorCtr="0"/>
          <a:lstStyle/>
          <a:p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So sánh chiều d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của </a:t>
            </a:r>
            <a:r>
              <a:rPr lang="en-US" alt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tượng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/>
          <p:nvPr/>
        </p:nvSpPr>
        <p:spPr>
          <a:xfrm>
            <a:off x="2971800" y="685800"/>
            <a:ext cx="5562600" cy="12954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36869" name="Picture 5" descr="phcanh 9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09686">
            <a:off x="8778875" y="4768850"/>
            <a:ext cx="17843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10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11" descr="photo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0"/>
            <a:ext cx="5715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6" name="Picture 12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0" descr="animated_animal%20rabb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953000"/>
            <a:ext cx="2819400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8" name="Picture 14" descr="photo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6096000"/>
            <a:ext cx="43434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9" name="Rectangle 15"/>
          <p:cNvSpPr/>
          <p:nvPr/>
        </p:nvSpPr>
        <p:spPr>
          <a:xfrm>
            <a:off x="2971800" y="2133600"/>
            <a:ext cx="3124200" cy="1295400"/>
          </a:xfrm>
          <a:prstGeom prst="rect">
            <a:avLst/>
          </a:prstGeom>
          <a:solidFill>
            <a:srgbClr val="3399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41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0" animBg="1"/>
      <p:bldP spid="36866" grpId="1" bldLvl="0" animBg="1"/>
      <p:bldP spid="36866" grpId="2" bldLvl="0" animBg="1"/>
      <p:bldP spid="36866" grpId="3" bldLvl="0" animBg="1"/>
      <p:bldP spid="36879" grpId="0" bldLvl="0" animBg="1"/>
      <p:bldP spid="36879" grpId="1" bldLvl="0" animBg="1"/>
      <p:bldP spid="36879" grpId="2" bldLvl="0" animBg="1"/>
      <p:bldP spid="36879" grpId="3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/>
          <p:nvPr/>
        </p:nvSpPr>
        <p:spPr>
          <a:xfrm>
            <a:off x="2895600" y="2819400"/>
            <a:ext cx="5562600" cy="12954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7588" name="Rectangle 4"/>
          <p:cNvSpPr/>
          <p:nvPr/>
        </p:nvSpPr>
        <p:spPr>
          <a:xfrm>
            <a:off x="2895600" y="2819400"/>
            <a:ext cx="3124200" cy="1295400"/>
          </a:xfrm>
          <a:prstGeom prst="rect">
            <a:avLst/>
          </a:prstGeom>
          <a:solidFill>
            <a:srgbClr val="339966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67589" name="Picture 5" descr="phcanh 9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09686">
            <a:off x="8778875" y="4768850"/>
            <a:ext cx="17843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0" name="Picture 6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1" name="Picture 7" descr="photo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76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2" name="Picture 8" descr="photo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0"/>
            <a:ext cx="5715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3" name="Picture 9" descr="photo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6096000"/>
            <a:ext cx="43434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0" descr="animated_animal%20rabb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953000"/>
            <a:ext cx="2819400" cy="145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ldLvl="0" animBg="1"/>
      <p:bldP spid="67586" grpId="1" bldLvl="0" animBg="1"/>
      <p:bldP spid="67588" grpId="0" bldLvl="0" animBg="1"/>
      <p:bldP spid="67588" grpId="1" bldLvl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453</TotalTime>
  <Words>179</Words>
  <Application>Microsoft Office PowerPoint</Application>
  <PresentationFormat>Widescreen</PresentationFormat>
  <Paragraphs>32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#9Slide07 SVNPosterizer KG Inli</vt:lpstr>
      <vt:lpstr>.VnArial Narrow</vt:lpstr>
      <vt:lpstr>.VnTime</vt:lpstr>
      <vt:lpstr>Amasis MT Pro Medium</vt:lpstr>
      <vt:lpstr>Arial</vt:lpstr>
      <vt:lpstr>Century Gothic</vt:lpstr>
      <vt:lpstr>Congenial Black</vt:lpstr>
      <vt:lpstr>Times New Roman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2: So sánh chiều dài của 2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Mắt ai tinh nhất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 ANH</dc:creator>
  <cp:lastModifiedBy>Administrator</cp:lastModifiedBy>
  <cp:revision>55</cp:revision>
  <dcterms:created xsi:type="dcterms:W3CDTF">2006-01-06T09:24:30Z</dcterms:created>
  <dcterms:modified xsi:type="dcterms:W3CDTF">2025-12-19T08:54:15Z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0BCEB93CC1844B2292B9D3FD1D401017_13</vt:lpwstr>
  </property>
  <property fmtid="{D5CDD505-2E9C-101B-9397-08002B2CF9AE}" pid="3" name="KSOProductBuildVer">
    <vt:lpwstr>1033-12.2.0.19307</vt:lpwstr>
  </property>
</Properties>
</file>