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66" r:id="rId5"/>
    <p:sldId id="260" r:id="rId6"/>
    <p:sldId id="263" r:id="rId7"/>
    <p:sldId id="262" r:id="rId8"/>
    <p:sldId id="269" r:id="rId9"/>
    <p:sldId id="265" r:id="rId10"/>
    <p:sldId id="267" r:id="rId11"/>
    <p:sldId id="268" r:id="rId12"/>
    <p:sldId id="270" r:id="rId13"/>
    <p:sldId id="277" r:id="rId14"/>
    <p:sldId id="271" r:id="rId15"/>
    <p:sldId id="272" r:id="rId16"/>
    <p:sldId id="276" r:id="rId17"/>
    <p:sldId id="273" r:id="rId18"/>
    <p:sldId id="278" r:id="rId19"/>
    <p:sldId id="279" r:id="rId20"/>
    <p:sldId id="274" r:id="rId21"/>
    <p:sldId id="27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5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6EF4-A373-4586-8FB2-884C3FB12C9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323771" y="198661"/>
            <a:ext cx="6594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</a:t>
            </a:r>
            <a:r>
              <a:rPr lang="vi-V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H</a:t>
            </a:r>
            <a:r>
              <a:rPr lang="vi-V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739677" y="3098529"/>
            <a:ext cx="94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739677" y="1896541"/>
            <a:ext cx="949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KỸ NĂNG XÃ HỘI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LÀM GÌ KHI ĐI LẠC?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685769" y="3555433"/>
            <a:ext cx="94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674560"/>
      </p:ext>
    </p:extLst>
  </p:cSld>
  <p:clrMapOvr>
    <a:masterClrMapping/>
  </p:clrMapOvr>
  <p:transition spd="slow" advClick="0" advTm="41405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1566" y="255411"/>
            <a:ext cx="4302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955" y="848011"/>
            <a:ext cx="859544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0195" y="3595047"/>
            <a:ext cx="78727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8091" y="5240251"/>
            <a:ext cx="77253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sẽncẩn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697">
        <p14:shred/>
      </p:transition>
    </mc:Choice>
    <mc:Fallback xmlns="">
      <p:transition advClick="0" advTm="5169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96" y="2124372"/>
            <a:ext cx="11139588" cy="2435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3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Mở đầu"/>
  <p:tag name="GENSWF_ADVANCE_TIME" val="41.405"/>
  <p:tag name="ISPRING_SLIDE_ID_2" val="{09067755-6042-4128-A637-6D6937CE3CA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GENSWF_ADVANCE_TIME" val="15.413"/>
  <p:tag name="ISPRING_SLIDE_ID_2" val="{1F8A6F98-55D8-4B61-BF39-C5781A3188EC}"/>
  <p:tag name="ISPRING_SLIDE_INDENT_LEVEL" val="0"/>
  <p:tag name="ISPRING_PLAYER_PLAYLIST_ID" val="7c68aa4dc468a9f3f4c267faa77987ade9a68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3&quot;/&gt;&lt;lineCharCount val=&quot;25&quot;/&gt;&lt;lineCharCount val=&quot;50&quot;/&gt;&lt;/TableIndex&gt;&lt;/ShapeTextInfo&gt;"/>
  <p:tag name="PRESENTER_SHAPEINFO" val="&lt;ThreeDShapeInfo&gt;&lt;uuid val=&quot;{A40E176E-A98B-46DE-ABD8-3E32BEBA8A4C}&quot;/&gt;&lt;isInvalidForFieldText val=&quot;0&quot;/&gt;&lt;Image&gt;&lt;filename val=&quot;C:\Users\ADMINI~1\AppData\Local\Temp\~CaB3F0\data\asimages\{A40E176E-A98B-46DE-ABD8-3E32BEBA8A4C}_2.png&quot;/&gt;&lt;left val=&quot;127&quot;/&gt;&lt;top val=&quot;314&quot;/&gt;&lt;width val=&quot;748&quot;/&gt;&lt;height val=&quot;1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1.697"/>
  <p:tag name="ISPRING_SLIDE_ID_2" val="{8554D806-19D1-4592-975A-FF32D232CB49}"/>
  <p:tag name="ISPRING_PLAYER_PLAYLIST_ID" val="7c68aa4dc468a9f3f4c267faa77987ade9a68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266</Words>
  <Application>Microsoft Office PowerPoint</Application>
  <PresentationFormat>Widescreen</PresentationFormat>
  <Paragraphs>50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Administrator</cp:lastModifiedBy>
  <cp:revision>116</cp:revision>
  <dcterms:created xsi:type="dcterms:W3CDTF">2020-12-02T03:16:32Z</dcterms:created>
  <dcterms:modified xsi:type="dcterms:W3CDTF">2025-09-19T03:09:41Z</dcterms:modified>
</cp:coreProperties>
</file>