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1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930445" y="3853012"/>
            <a:ext cx="79127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VĐCB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Ném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trúng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đích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nằm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ngang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xa</a:t>
            </a:r>
            <a: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 1,5m</a:t>
            </a:r>
            <a:br>
              <a:rPr lang="en-US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</a:b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3-4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Anh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B5F8F-FBE7-4E07-BE32-9954CFFB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7" y="51976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7620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3203230" y="3657195"/>
            <a:ext cx="5360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VĐCB: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trúng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đích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1,5m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28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2C097A2E-1D23-428E-96B2-2F901A6BB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7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70</Words>
  <Application>Microsoft Office PowerPoint</Application>
  <PresentationFormat>Widescreen</PresentationFormat>
  <Paragraphs>11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12</cp:revision>
  <dcterms:created xsi:type="dcterms:W3CDTF">2022-10-12T13:44:28Z</dcterms:created>
  <dcterms:modified xsi:type="dcterms:W3CDTF">2025-12-21T23:12:37Z</dcterms:modified>
</cp:coreProperties>
</file>