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5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762000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82" y="1469886"/>
            <a:ext cx="871656" cy="92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985" y="2967335"/>
            <a:ext cx="387804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3 -4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ùa xuân đến rồi (Hình minh họa theo lời bài há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4069" y="4876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4489" y="2362200"/>
            <a:ext cx="4148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Ban-Oi-Co-Biet-Hop-C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04714.214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5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9122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5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anh Vân Tay Ome added a new photo —... - Tranh Vân Tay 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Tranh Tô Màu Xe đạp đẹp Nhất Cho Bé Tập Tô, 58% 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74" y="308429"/>
            <a:ext cx="8531225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6927"/>
            <a:ext cx="9148124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3965" y="2967335"/>
            <a:ext cx="4436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Hướng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dẫn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Đ Tạo hình: Tô màu chiếc xe đạp (Lứa tuồi MGB 3 - 4 tuổ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0"/>
            <a:ext cx="9135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0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a090a0e0c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283036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8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2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47</Words>
  <Application>Microsoft Office PowerPoint</Application>
  <PresentationFormat>On-screen Show (4:3)</PresentationFormat>
  <Paragraphs>13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2024-02-29T02:42:38Z</dcterms:created>
  <dcterms:modified xsi:type="dcterms:W3CDTF">2024-03-09T02:08:31Z</dcterms:modified>
</cp:coreProperties>
</file>