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6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4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3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1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DCC8E-9E26-4FF0-8FF1-1BA1BCD77A56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C40A3-A587-420A-A858-3EE2840E7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38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762000"/>
            <a:ext cx="43236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82" y="1469886"/>
            <a:ext cx="871656" cy="920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85990" y="2967335"/>
            <a:ext cx="417204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24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Mùa xuân đến rồi (Hình minh họa theo lời bài há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4069" y="4876800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3503" y="2362200"/>
            <a:ext cx="623074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Cháu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vẽ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ông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mặt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trời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Cháu Vẽ Ông Mặt Trờ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32564" y="411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79122" y="2967335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sát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mẫu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5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Tranh Vân Tay Ome added a new photo —... - Tranh Vân Tay 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2" descr="HỘI THI &quot;BÉ KHÉO TAY&quot; CẤP TRƯỜNG NĂM HỌC 2018 -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1509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ướng dẫn xé dán giấy: ông mặt trời và m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21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-6927"/>
            <a:ext cx="9148124" cy="6864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7039" y="2967335"/>
            <a:ext cx="54099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HỎI Ý TƯỞNG TRẺ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0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3a090a0e0c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283036"/>
            <a:ext cx="609600" cy="6096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74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68889" y="2967335"/>
            <a:ext cx="400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thực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hiện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2308" y="2967335"/>
            <a:ext cx="5719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Nhận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xét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sản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phẩm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49</Words>
  <Application>Microsoft Office PowerPoint</Application>
  <PresentationFormat>On-screen Show (4:3)</PresentationFormat>
  <Paragraphs>13</Paragraphs>
  <Slides>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2024-02-29T02:42:38Z</dcterms:created>
  <dcterms:modified xsi:type="dcterms:W3CDTF">2025-04-03T02:07:00Z</dcterms:modified>
</cp:coreProperties>
</file>