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6" r:id="rId2"/>
    <p:sldId id="277" r:id="rId3"/>
    <p:sldId id="279" r:id="rId4"/>
    <p:sldId id="259" r:id="rId5"/>
    <p:sldId id="261" r:id="rId6"/>
    <p:sldId id="260" r:id="rId7"/>
    <p:sldId id="265" r:id="rId8"/>
    <p:sldId id="280" r:id="rId9"/>
    <p:sldId id="283" r:id="rId10"/>
    <p:sldId id="266" r:id="rId11"/>
    <p:sldId id="282" r:id="rId12"/>
    <p:sldId id="267" r:id="rId13"/>
    <p:sldId id="269" r:id="rId14"/>
    <p:sldId id="271" r:id="rId15"/>
    <p:sldId id="268" r:id="rId16"/>
    <p:sldId id="28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78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7698" y="1"/>
            <a:ext cx="51566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 new roment"/>
              </a:rPr>
              <a:t>UBND QUẬN LONG BIÊN</a:t>
            </a:r>
          </a:p>
          <a:p>
            <a:pPr algn="ctr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 new roment"/>
              </a:rPr>
              <a:t>TRƯỜNG MẦM NON GIANG BIÊN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959188"/>
            <a:ext cx="906030" cy="950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1230" y="1909776"/>
            <a:ext cx="114300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 VỰC PHÁT TRIỂN NHẬN THỨC</a:t>
            </a:r>
          </a:p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Đề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tài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: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Tìm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hiểu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hoa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đào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-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hoa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mai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</a:p>
          <a:p>
            <a:pPr algn="ctr"/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Lứa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tuổi</a:t>
            </a:r>
            <a:r>
              <a:rPr lang="en-US" sz="3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: 3 – 4 </a:t>
            </a:r>
            <a:r>
              <a:rPr lang="en-US" sz="3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 new roment"/>
              </a:rPr>
              <a:t>tuổi</a:t>
            </a:r>
            <a:endParaRPr lang="en-US" sz="36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 new romen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B9947-C960-2650-BA48-E77148B488D4}"/>
              </a:ext>
            </a:extLst>
          </p:cNvPr>
          <p:cNvSpPr txBox="1"/>
          <p:nvPr/>
        </p:nvSpPr>
        <p:spPr>
          <a:xfrm>
            <a:off x="3115830" y="5250596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Đào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Lan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                 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Bích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 new roment"/>
              </a:rPr>
              <a:t>Phượng</a:t>
            </a:r>
            <a:r>
              <a:rPr lang="en-US" sz="3200" b="1" dirty="0">
                <a:solidFill>
                  <a:srgbClr val="FF0000"/>
                </a:solidFill>
                <a:latin typeface="Time new rome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8C5F87-AE50-06FE-F01F-133A92965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369AE6-DA15-1A59-069E-C6F914DEA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12191999" cy="6934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7743DC-9EEF-B674-9DD0-986B219DE011}"/>
              </a:ext>
            </a:extLst>
          </p:cNvPr>
          <p:cNvSpPr txBox="1"/>
          <p:nvPr/>
        </p:nvSpPr>
        <p:spPr>
          <a:xfrm>
            <a:off x="3276600" y="2382323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    </a:t>
            </a:r>
            <a:r>
              <a:rPr lang="en-US" sz="8000" dirty="0">
                <a:solidFill>
                  <a:srgbClr val="FF0000"/>
                </a:solidFill>
              </a:rPr>
              <a:t>MỞ RỘNG </a:t>
            </a:r>
          </a:p>
        </p:txBody>
      </p:sp>
    </p:spTree>
    <p:extLst>
      <p:ext uri="{BB962C8B-B14F-4D97-AF65-F5344CB8AC3E}">
        <p14:creationId xmlns:p14="http://schemas.microsoft.com/office/powerpoint/2010/main" val="232592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2C158-0761-D137-CD1F-A7581DFC9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5334000" cy="350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74DBF-EB5F-6414-5391-6BF58BB05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0" y="3733800"/>
            <a:ext cx="5334000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02EDC-2908-97D6-2098-018F158F4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157480"/>
            <a:ext cx="5638800" cy="351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A73CF-2B56-0462-3507-E543858EA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560" y="3576320"/>
            <a:ext cx="6629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9D4C5B-2154-5D44-8036-92FF23CC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3340"/>
            <a:ext cx="5791200" cy="3566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FCCF3-A370-8186-99E1-469ED0E5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40" y="106680"/>
            <a:ext cx="5791200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3E1CD7-1F65-6EA8-6660-A8B243B14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718560"/>
            <a:ext cx="5334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487" y="304801"/>
            <a:ext cx="745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Trò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chơi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: “Ai </a:t>
            </a:r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tinh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mắt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“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631AB-F377-AC1B-59C8-4F7FD7EF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9727"/>
            <a:ext cx="3124200" cy="27157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DDEB9-620D-B721-5CE4-AD98484AA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548" y="1356024"/>
            <a:ext cx="3111263" cy="2592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7E025-8559-6CE8-F4FA-4F4B33D5E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801" y="1320464"/>
            <a:ext cx="3121423" cy="27190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37D5C9-E0CE-4D29-B117-9B7D50045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389" y="4114829"/>
            <a:ext cx="3121423" cy="27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4DF785-96AC-3120-54B3-01497A4D7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4304233"/>
            <a:ext cx="3124201" cy="2591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129073-E44B-0911-C6C3-6CBA2477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705" y="4278416"/>
            <a:ext cx="3127519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D868-BBBD-287A-4966-CC24CF63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62200" y="2057400"/>
            <a:ext cx="69341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Trß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ch¬i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 “ </a:t>
            </a:r>
            <a:r>
              <a:rPr lang="en-US" sz="6000" dirty="0" err="1">
                <a:solidFill>
                  <a:srgbClr val="FF0000"/>
                </a:solidFill>
                <a:latin typeface="Times" pitchFamily="18" charset="0"/>
              </a:rPr>
              <a:t>Bé</a:t>
            </a:r>
            <a:r>
              <a:rPr lang="en-US" sz="6000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" pitchFamily="18" charset="0"/>
              </a:rPr>
              <a:t>khéo</a:t>
            </a:r>
            <a:r>
              <a:rPr lang="en-US" sz="6000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" pitchFamily="18" charset="0"/>
              </a:rPr>
              <a:t>tay</a:t>
            </a:r>
            <a:r>
              <a:rPr lang="en-US" sz="6000" dirty="0">
                <a:solidFill>
                  <a:srgbClr val="FF0000"/>
                </a:solidFill>
                <a:latin typeface="Times" pitchFamily="18" charset="0"/>
              </a:rPr>
              <a:t> </a:t>
            </a:r>
            <a:r>
              <a:rPr lang="en-US" sz="6000" dirty="0">
                <a:solidFill>
                  <a:srgbClr val="FF0000"/>
                </a:solidFill>
                <a:latin typeface=".VnAvant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999342-C468-3D1A-A7B7-86D289BB6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25AD1-CF6D-1AF1-F6F1-8AB3479F5F96}"/>
              </a:ext>
            </a:extLst>
          </p:cNvPr>
          <p:cNvSpPr txBox="1"/>
          <p:nvPr/>
        </p:nvSpPr>
        <p:spPr>
          <a:xfrm>
            <a:off x="2286000" y="182880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Time new roment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Time new roment"/>
              </a:rPr>
              <a:t>Hát</a:t>
            </a:r>
            <a:r>
              <a:rPr lang="en-US" sz="6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Time new roment"/>
              </a:rPr>
              <a:t>bài</a:t>
            </a:r>
            <a:r>
              <a:rPr lang="en-US" sz="6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Time new roment"/>
              </a:rPr>
              <a:t>hát</a:t>
            </a:r>
            <a:r>
              <a:rPr lang="en-US" sz="6600" dirty="0">
                <a:solidFill>
                  <a:srgbClr val="002060"/>
                </a:solidFill>
                <a:latin typeface="Time new roment"/>
              </a:rPr>
              <a:t>:</a:t>
            </a:r>
          </a:p>
          <a:p>
            <a:pPr algn="ctr"/>
            <a:r>
              <a:rPr lang="en-US" sz="6600" dirty="0" err="1">
                <a:solidFill>
                  <a:srgbClr val="FF0000"/>
                </a:solidFill>
                <a:latin typeface="Time new roment"/>
              </a:rPr>
              <a:t>Bé</a:t>
            </a:r>
            <a:r>
              <a:rPr lang="en-US" sz="6600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 new roment"/>
              </a:rPr>
              <a:t>chúc</a:t>
            </a:r>
            <a:r>
              <a:rPr lang="en-US" sz="6600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 new roment"/>
              </a:rPr>
              <a:t>tết</a:t>
            </a:r>
            <a:r>
              <a:rPr lang="en-US" sz="6600" dirty="0">
                <a:solidFill>
                  <a:srgbClr val="FF0000"/>
                </a:solidFill>
                <a:latin typeface="Time new rome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777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E5F40B-46B5-4420-6382-331722F1D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8800" y="1600200"/>
            <a:ext cx="79248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Xin </a:t>
            </a: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chào</a:t>
            </a:r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và</a:t>
            </a:r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hẹn</a:t>
            </a:r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gặp</a:t>
            </a:r>
            <a:r>
              <a:rPr lang="en-US" sz="8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lại</a:t>
            </a:r>
            <a:endParaRPr lang="en-US" sz="8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7343" y="2362200"/>
            <a:ext cx="52173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Sắp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đến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tết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rồi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8198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D0F0E7-3D5B-FE34-70D0-8F0CABEBC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566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BFD261-D002-4939-DA86-E99C28BEE2D8}"/>
              </a:ext>
            </a:extLst>
          </p:cNvPr>
          <p:cNvSpPr txBox="1"/>
          <p:nvPr/>
        </p:nvSpPr>
        <p:spPr>
          <a:xfrm>
            <a:off x="1112152" y="1523999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Trẻ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về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 new roment"/>
              </a:rPr>
              <a:t>nhóm</a:t>
            </a:r>
            <a:r>
              <a:rPr lang="en-US" sz="6000" dirty="0">
                <a:solidFill>
                  <a:srgbClr val="002060"/>
                </a:solidFill>
                <a:latin typeface="Time new romen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E173CF-B619-3820-D898-C3287AD3EB00}"/>
              </a:ext>
            </a:extLst>
          </p:cNvPr>
          <p:cNvSpPr txBox="1"/>
          <p:nvPr/>
        </p:nvSpPr>
        <p:spPr>
          <a:xfrm>
            <a:off x="6948704" y="1154668"/>
            <a:ext cx="423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1: Quan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,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đặc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cấu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</a:p>
          <a:p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hoa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đào</a:t>
            </a:r>
            <a:endParaRPr lang="en-US" sz="3600" dirty="0">
              <a:solidFill>
                <a:srgbClr val="002060"/>
              </a:solidFill>
              <a:latin typeface="Time new romen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D5F013-3F00-533F-FD2B-B3966BDEBA81}"/>
              </a:ext>
            </a:extLst>
          </p:cNvPr>
          <p:cNvSpPr txBox="1"/>
          <p:nvPr/>
        </p:nvSpPr>
        <p:spPr>
          <a:xfrm>
            <a:off x="4267200" y="3810507"/>
            <a:ext cx="4495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Nhóm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2: Quan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đặc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điểm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cấu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,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dạng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hoa</a:t>
            </a:r>
            <a:r>
              <a:rPr lang="en-US" sz="3600" dirty="0">
                <a:solidFill>
                  <a:srgbClr val="002060"/>
                </a:solidFill>
                <a:latin typeface="Time new roment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 new roment"/>
              </a:rPr>
              <a:t>mai</a:t>
            </a:r>
            <a:endParaRPr lang="en-US" sz="3600" dirty="0">
              <a:solidFill>
                <a:srgbClr val="002060"/>
              </a:solidFill>
              <a:latin typeface="Time new roment"/>
            </a:endParaRPr>
          </a:p>
        </p:txBody>
      </p:sp>
    </p:spTree>
    <p:extLst>
      <p:ext uri="{BB962C8B-B14F-4D97-AF65-F5344CB8AC3E}">
        <p14:creationId xmlns:p14="http://schemas.microsoft.com/office/powerpoint/2010/main" val="19681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5693410"/>
            <a:ext cx="2989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 new roment"/>
              </a:rPr>
              <a:t>Hoa Mai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5D3C29-3D49-E28C-E181-39A568AA4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119634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252E8F-D08C-268B-121E-C2AC4D32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2AC282-E7ED-1E85-6DB7-94CCCA759E7C}"/>
              </a:ext>
            </a:extLst>
          </p:cNvPr>
          <p:cNvCxnSpPr>
            <a:cxnSpLocks/>
          </p:cNvCxnSpPr>
          <p:nvPr/>
        </p:nvCxnSpPr>
        <p:spPr>
          <a:xfrm flipV="1">
            <a:off x="2089836" y="3581400"/>
            <a:ext cx="1238237" cy="10876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1B4F76B-868F-61FF-73BD-9A0CF3F43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280857" flipV="1">
            <a:off x="3372908" y="3395269"/>
            <a:ext cx="2753274" cy="1163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D14A9-10E9-4BD9-0080-442D5F5C1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06593" flipH="1">
            <a:off x="6256087" y="3598305"/>
            <a:ext cx="1633892" cy="15050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69E8B-B3D2-807C-F2B6-4E518FD7DB9A}"/>
              </a:ext>
            </a:extLst>
          </p:cNvPr>
          <p:cNvSpPr txBox="1"/>
          <p:nvPr/>
        </p:nvSpPr>
        <p:spPr>
          <a:xfrm>
            <a:off x="956354" y="45720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Cánh</a:t>
            </a:r>
            <a:r>
              <a:rPr lang="en-US" sz="3200" dirty="0"/>
              <a:t> </a:t>
            </a:r>
            <a:r>
              <a:rPr lang="en-US" sz="3200" dirty="0" err="1"/>
              <a:t>hoa</a:t>
            </a:r>
            <a:r>
              <a:rPr lang="en-US" sz="32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1D0983-7CF5-836B-B0EA-CCA5CC426EBB}"/>
              </a:ext>
            </a:extLst>
          </p:cNvPr>
          <p:cNvSpPr txBox="1"/>
          <p:nvPr/>
        </p:nvSpPr>
        <p:spPr>
          <a:xfrm>
            <a:off x="4267199" y="5452506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Nhụy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BCF684-012E-E94D-7AA8-FA0DE13ED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83992">
            <a:off x="1560071" y="1876381"/>
            <a:ext cx="1605499" cy="15243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83435F-E5A7-F98F-9557-4CBD112C0E04}"/>
              </a:ext>
            </a:extLst>
          </p:cNvPr>
          <p:cNvSpPr txBox="1"/>
          <p:nvPr/>
        </p:nvSpPr>
        <p:spPr>
          <a:xfrm>
            <a:off x="718236" y="2175855"/>
            <a:ext cx="137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6F5960-6B3B-0369-E949-F9D9789EFA93}"/>
              </a:ext>
            </a:extLst>
          </p:cNvPr>
          <p:cNvSpPr txBox="1"/>
          <p:nvPr/>
        </p:nvSpPr>
        <p:spPr>
          <a:xfrm>
            <a:off x="6986313" y="5156775"/>
            <a:ext cx="1612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Cành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4588" y="5715000"/>
            <a:ext cx="30428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 new roment"/>
              </a:rPr>
              <a:t>Hoa </a:t>
            </a:r>
            <a:r>
              <a:rPr lang="en-US" sz="6000" dirty="0" err="1">
                <a:solidFill>
                  <a:srgbClr val="FF0000"/>
                </a:solidFill>
                <a:latin typeface="Time new roment"/>
              </a:rPr>
              <a:t>Đào</a:t>
            </a:r>
            <a:r>
              <a:rPr lang="en-US" sz="6000" dirty="0">
                <a:solidFill>
                  <a:srgbClr val="FF0000"/>
                </a:solidFill>
                <a:latin typeface="Time new roment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19E04-6755-8880-D222-F171B923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44C9A-3A77-B636-61E8-4BCC9900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219568"/>
            <a:ext cx="12192000" cy="67818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81F66F-F242-6E43-B936-E027FA1B5D82}"/>
              </a:ext>
            </a:extLst>
          </p:cNvPr>
          <p:cNvCxnSpPr>
            <a:cxnSpLocks/>
          </p:cNvCxnSpPr>
          <p:nvPr/>
        </p:nvCxnSpPr>
        <p:spPr>
          <a:xfrm>
            <a:off x="1676400" y="2895600"/>
            <a:ext cx="1752600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5266098-04CE-F00A-B2AB-40758F1984E3}"/>
              </a:ext>
            </a:extLst>
          </p:cNvPr>
          <p:cNvCxnSpPr>
            <a:cxnSpLocks/>
          </p:cNvCxnSpPr>
          <p:nvPr/>
        </p:nvCxnSpPr>
        <p:spPr>
          <a:xfrm flipH="1">
            <a:off x="4572000" y="1676400"/>
            <a:ext cx="1219200" cy="1943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EF18AE-7DE4-77E3-2E74-A10F2763A0B0}"/>
              </a:ext>
            </a:extLst>
          </p:cNvPr>
          <p:cNvCxnSpPr>
            <a:cxnSpLocks/>
          </p:cNvCxnSpPr>
          <p:nvPr/>
        </p:nvCxnSpPr>
        <p:spPr>
          <a:xfrm flipH="1" flipV="1">
            <a:off x="2438400" y="4038600"/>
            <a:ext cx="2819400" cy="198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BACEC7B-59DD-47B8-C556-70733303B942}"/>
              </a:ext>
            </a:extLst>
          </p:cNvPr>
          <p:cNvSpPr txBox="1"/>
          <p:nvPr/>
        </p:nvSpPr>
        <p:spPr>
          <a:xfrm>
            <a:off x="4724400" y="116842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 new roment"/>
              </a:rPr>
              <a:t>Nhụy</a:t>
            </a:r>
            <a:r>
              <a:rPr lang="en-US" sz="2800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new roment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 new roment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6A391F-4A5B-33C4-C35A-50B8B517E821}"/>
              </a:ext>
            </a:extLst>
          </p:cNvPr>
          <p:cNvSpPr txBox="1"/>
          <p:nvPr/>
        </p:nvSpPr>
        <p:spPr>
          <a:xfrm>
            <a:off x="533400" y="2647950"/>
            <a:ext cx="121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 new roment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 new romen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 new roment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 new roment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EBA3745-F22C-69DB-73A5-EC605117236D}"/>
              </a:ext>
            </a:extLst>
          </p:cNvPr>
          <p:cNvSpPr txBox="1"/>
          <p:nvPr/>
        </p:nvSpPr>
        <p:spPr>
          <a:xfrm>
            <a:off x="5333998" y="5684500"/>
            <a:ext cx="2057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Cành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041133-1602-9E0E-BD84-6493E57B8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4248">
            <a:off x="2285169" y="2119066"/>
            <a:ext cx="1778924" cy="6096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8B549C2-CCA3-8709-C8AB-ABE8A5D9302E}"/>
              </a:ext>
            </a:extLst>
          </p:cNvPr>
          <p:cNvSpPr txBox="1"/>
          <p:nvPr/>
        </p:nvSpPr>
        <p:spPr>
          <a:xfrm>
            <a:off x="1292860" y="121598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03DEB3-1BE5-3250-7EC3-BAD998FE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172200" cy="6705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920E7-4A6D-4238-11D5-EF7478596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601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4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D71E7C-88D9-8A33-E394-F0E6688A6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96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228F7-69E6-6244-6622-7349BD65A128}"/>
              </a:ext>
            </a:extLst>
          </p:cNvPr>
          <p:cNvSpPr txBox="1"/>
          <p:nvPr/>
        </p:nvSpPr>
        <p:spPr>
          <a:xfrm>
            <a:off x="4419600" y="2438400"/>
            <a:ext cx="4495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SO SÁNH </a:t>
            </a:r>
          </a:p>
        </p:txBody>
      </p:sp>
    </p:spTree>
    <p:extLst>
      <p:ext uri="{BB962C8B-B14F-4D97-AF65-F5344CB8AC3E}">
        <p14:creationId xmlns:p14="http://schemas.microsoft.com/office/powerpoint/2010/main" val="3902196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142</Words>
  <Application>Microsoft Office PowerPoint</Application>
  <PresentationFormat>Widescreen</PresentationFormat>
  <Paragraphs>34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Arial</vt:lpstr>
      <vt:lpstr>Calibri</vt:lpstr>
      <vt:lpstr>Time new roment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DELL</cp:lastModifiedBy>
  <cp:revision>38</cp:revision>
  <dcterms:created xsi:type="dcterms:W3CDTF">2016-10-10T07:07:35Z</dcterms:created>
  <dcterms:modified xsi:type="dcterms:W3CDTF">2025-01-12T13:59:20Z</dcterms:modified>
</cp:coreProperties>
</file>