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3" r:id="rId4"/>
    <p:sldId id="286" r:id="rId5"/>
    <p:sldId id="257" r:id="rId6"/>
    <p:sldId id="281" r:id="rId7"/>
    <p:sldId id="284" r:id="rId8"/>
    <p:sldId id="282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19693-025F-2247-612B-6433D593C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9900" y="95690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95695" y="2769454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“Tai 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D4553B-869F-41FB-BB1C-8DF5710DED4A}"/>
              </a:ext>
            </a:extLst>
          </p:cNvPr>
          <p:cNvSpPr/>
          <p:nvPr/>
        </p:nvSpPr>
        <p:spPr>
          <a:xfrm>
            <a:off x="3200400" y="1962957"/>
            <a:ext cx="6583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LĨNH VỰC 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95" y="896616"/>
            <a:ext cx="799810" cy="8391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3463DB-667F-4164-8BEE-3BD8EC9B3B3B}"/>
              </a:ext>
            </a:extLst>
          </p:cNvPr>
          <p:cNvSpPr txBox="1"/>
          <p:nvPr/>
        </p:nvSpPr>
        <p:spPr>
          <a:xfrm>
            <a:off x="2676810" y="4186818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752AA1-993F-92D2-1466-3CC2072AC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4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F1D169-2D8F-ADD0-773C-E38438B62598}"/>
              </a:ext>
            </a:extLst>
          </p:cNvPr>
          <p:cNvSpPr txBox="1"/>
          <p:nvPr/>
        </p:nvSpPr>
        <p:spPr>
          <a:xfrm>
            <a:off x="2819400" y="1447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2C16E-5AFB-FB1B-793D-C5526BDCF812}"/>
              </a:ext>
            </a:extLst>
          </p:cNvPr>
          <p:cNvSpPr txBox="1"/>
          <p:nvPr/>
        </p:nvSpPr>
        <p:spPr>
          <a:xfrm>
            <a:off x="3429000" y="2220604"/>
            <a:ext cx="6477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</a:rPr>
              <a:t>Câu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đố</a:t>
            </a:r>
            <a:endParaRPr lang="en-US" sz="4400" dirty="0">
              <a:solidFill>
                <a:srgbClr val="002060"/>
              </a:solidFill>
            </a:endParaRPr>
          </a:p>
          <a:p>
            <a:pPr algn="ctr"/>
            <a:r>
              <a:rPr lang="en-US" sz="2800" dirty="0" err="1">
                <a:solidFill>
                  <a:srgbClr val="0070C0"/>
                </a:solidFill>
              </a:rPr>
              <a:t>Mùa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gì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ấm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áp</a:t>
            </a:r>
            <a:endParaRPr lang="en-US" sz="2800" dirty="0">
              <a:solidFill>
                <a:srgbClr val="0070C0"/>
              </a:solidFill>
            </a:endParaRPr>
          </a:p>
          <a:p>
            <a:pPr algn="ctr"/>
            <a:r>
              <a:rPr lang="en-US" sz="2800" dirty="0" err="1">
                <a:solidFill>
                  <a:srgbClr val="0070C0"/>
                </a:solidFill>
              </a:rPr>
              <a:t>Mưa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phùn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nhẹ</a:t>
            </a:r>
            <a:r>
              <a:rPr lang="en-US" sz="2800" dirty="0">
                <a:solidFill>
                  <a:srgbClr val="0070C0"/>
                </a:solidFill>
              </a:rPr>
              <a:t> bay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</a:rPr>
              <a:t>Khắp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chốn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cỏ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cây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</a:rPr>
              <a:t>Đâm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chồi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nảy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lộc</a:t>
            </a:r>
            <a:endParaRPr lang="en-US" sz="2800" dirty="0">
              <a:solidFill>
                <a:srgbClr val="0070C0"/>
              </a:solidFill>
            </a:endParaRPr>
          </a:p>
          <a:p>
            <a:pPr algn="ctr"/>
            <a:r>
              <a:rPr lang="en-US" sz="2800" dirty="0" err="1">
                <a:solidFill>
                  <a:srgbClr val="0070C0"/>
                </a:solidFill>
              </a:rPr>
              <a:t>Đố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các</a:t>
            </a:r>
            <a:r>
              <a:rPr lang="en-US" sz="2800" dirty="0">
                <a:solidFill>
                  <a:srgbClr val="0070C0"/>
                </a:solidFill>
              </a:rPr>
              <a:t> con </a:t>
            </a:r>
            <a:r>
              <a:rPr lang="en-US" sz="2800" dirty="0" err="1">
                <a:solidFill>
                  <a:srgbClr val="0070C0"/>
                </a:solidFill>
              </a:rPr>
              <a:t>đó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mùa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gì</a:t>
            </a:r>
            <a:r>
              <a:rPr lang="en-US" sz="2800" dirty="0">
                <a:solidFill>
                  <a:srgbClr val="0070C0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0417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02F865-5994-4711-0854-918B53031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0" y="0"/>
            <a:ext cx="624840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E4161E-960F-D7D5-347B-87A5810F9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912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A52FC7-8831-DFCC-FA17-997D6B73B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7600"/>
            <a:ext cx="5791200" cy="312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73FCC-04C7-32E0-44C7-70BB2236C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733800"/>
            <a:ext cx="6400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0009F-1554-0EBE-F0F3-6D4A41CC7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51C903-2FE2-2CAB-5F05-E23057273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" y="0"/>
            <a:ext cx="12192000" cy="6934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A1E104-7185-2DF7-E4FF-10308CD8D068}"/>
              </a:ext>
            </a:extLst>
          </p:cNvPr>
          <p:cNvSpPr txBox="1"/>
          <p:nvPr/>
        </p:nvSpPr>
        <p:spPr>
          <a:xfrm>
            <a:off x="3276600" y="24384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9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24200" y="2409111"/>
            <a:ext cx="617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4"/>
    </mc:Choice>
    <mc:Fallback xmlns="">
      <p:transition spd="slow" advTm="503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3657600" y="1752600"/>
            <a:ext cx="518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Tài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năng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tỏa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sáng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626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C4891-4F33-47BB-E8C6-6D1E52A4A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4208F-D63E-16C6-78BB-FCFCCD04F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D14DF1-FA23-E814-65CF-FB56DABEB475}"/>
              </a:ext>
            </a:extLst>
          </p:cNvPr>
          <p:cNvSpPr/>
          <p:nvPr/>
        </p:nvSpPr>
        <p:spPr>
          <a:xfrm>
            <a:off x="4366480" y="1752600"/>
            <a:ext cx="3769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ca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sỹ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576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0A47-C79D-4EE0-8015-27DA036D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F5DEC3-EE05-4E03-92F8-D16C50943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92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C5A84F-68D0-4794-AC86-7EF07C4FF842}"/>
              </a:ext>
            </a:extLst>
          </p:cNvPr>
          <p:cNvSpPr/>
          <p:nvPr/>
        </p:nvSpPr>
        <p:spPr>
          <a:xfrm>
            <a:off x="3866103" y="1600200"/>
            <a:ext cx="429560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Tai ai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5F40B-46B5-4420-6382-331722F1D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34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5600" y="2057401"/>
            <a:ext cx="5943600" cy="2100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Xin </a:t>
            </a:r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chào</a:t>
            </a:r>
            <a:r>
              <a:rPr lang="en-US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hẹn</a:t>
            </a:r>
            <a:r>
              <a:rPr lang="en-US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gặp</a:t>
            </a:r>
            <a:r>
              <a:rPr lang="en-US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lại</a:t>
            </a:r>
            <a:endParaRPr lang="en-US" sz="6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6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118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DELL</cp:lastModifiedBy>
  <cp:revision>32</cp:revision>
  <dcterms:created xsi:type="dcterms:W3CDTF">2014-03-18T00:28:28Z</dcterms:created>
  <dcterms:modified xsi:type="dcterms:W3CDTF">2025-02-18T23:06:30Z</dcterms:modified>
</cp:coreProperties>
</file>