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589D95-E4F5-0260-AB6F-B1EE9B86C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97631"/>
            <a:ext cx="12197080" cy="6662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7108" y="1458706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62" y="2166592"/>
            <a:ext cx="657756" cy="694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7078" y="2823376"/>
            <a:ext cx="8686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Đào Thị  Lan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Nguyễn Thị Bích Phượng </a:t>
            </a: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8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8489" y="2362200"/>
            <a:ext cx="4148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Ban-Oi-Co-Biet-Hop-C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4714.21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5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123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ranh Tô Màu Xe đạp đẹp Nhất Cho Bé Tập Tô, 58%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4375" y="308430"/>
            <a:ext cx="8531225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7965" y="2967335"/>
            <a:ext cx="443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Đ Tạo hình: Tô màu chiếc xe đạp (Lứa tuồi MGB 3 - 4 tuổ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60</Words>
  <Application>Microsoft Office PowerPoint</Application>
  <PresentationFormat>Widescreen</PresentationFormat>
  <Paragraphs>15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</cp:revision>
  <dcterms:created xsi:type="dcterms:W3CDTF">2024-02-29T02:42:38Z</dcterms:created>
  <dcterms:modified xsi:type="dcterms:W3CDTF">2025-03-15T16:00:27Z</dcterms:modified>
</cp:coreProperties>
</file>