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3" r:id="rId4"/>
    <p:sldId id="285" r:id="rId5"/>
    <p:sldId id="287" r:id="rId6"/>
    <p:sldId id="288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5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50" y="337631"/>
            <a:ext cx="66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181099" y="1814642"/>
            <a:ext cx="6781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Đào Thị Lan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Nguyễn Thị Bích Phượng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D4553B-869F-41FB-BB1C-8DF5710DED4A}"/>
              </a:ext>
            </a:extLst>
          </p:cNvPr>
          <p:cNvSpPr/>
          <p:nvPr/>
        </p:nvSpPr>
        <p:spPr>
          <a:xfrm>
            <a:off x="1872221" y="1369678"/>
            <a:ext cx="57805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LĨNH VỰC PHÁT TRIỂN THẨM MỸ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08ED06-FC68-4E02-AA4E-57004206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78" y="910976"/>
            <a:ext cx="638241" cy="50222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4"/>
    </mc:Choice>
    <mc:Fallback xmlns="">
      <p:transition spd="slow" advTm="2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ẽ Nắng - Mưa | Vẽ tranh trời nắng- trời mưa| Sunny and Rainy Day Painting 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6" t="2890" r="5316" b="7556"/>
          <a:stretch/>
        </p:blipFill>
        <p:spPr bwMode="auto">
          <a:xfrm>
            <a:off x="0" y="-33518"/>
            <a:ext cx="9296400" cy="518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28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2057400" y="1504950"/>
            <a:ext cx="39116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Tài </a:t>
            </a:r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Nang-Som-Top-Ca-Thieu-Nh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6700" y="461379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2514600" y="1428750"/>
            <a:ext cx="33441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sỹ</a:t>
            </a:r>
            <a:endParaRPr lang="en-US" sz="4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Bài hát Nắng sớm - nhạc beat - nhạc không lờ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466869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2537575" y="1123950"/>
            <a:ext cx="36886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Troi-Nang-Troi-Mua-V-Angels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5868.377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4705349"/>
            <a:ext cx="274081" cy="27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10933D-99BC-C948-F295-A4EADD325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"/>
            <a:ext cx="9067799" cy="50863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6ACC18-BD27-B3F7-FEC6-D2F805317AEE}"/>
              </a:ext>
            </a:extLst>
          </p:cNvPr>
          <p:cNvSpPr txBox="1"/>
          <p:nvPr/>
        </p:nvSpPr>
        <p:spPr>
          <a:xfrm>
            <a:off x="1905000" y="173355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39253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8|1.9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71</Words>
  <Application>Microsoft Office PowerPoint</Application>
  <PresentationFormat>On-screen Show (16:9)</PresentationFormat>
  <Paragraphs>13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DELL</cp:lastModifiedBy>
  <cp:revision>50</cp:revision>
  <dcterms:created xsi:type="dcterms:W3CDTF">2014-03-18T00:28:28Z</dcterms:created>
  <dcterms:modified xsi:type="dcterms:W3CDTF">2025-04-19T01:59:40Z</dcterms:modified>
</cp:coreProperties>
</file>