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1" r:id="rId2"/>
    <p:sldId id="276" r:id="rId3"/>
    <p:sldId id="281" r:id="rId4"/>
    <p:sldId id="282" r:id="rId5"/>
    <p:sldId id="283" r:id="rId6"/>
    <p:sldId id="284" r:id="rId7"/>
    <p:sldId id="278" r:id="rId8"/>
    <p:sldId id="280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701F7-9C70-42F9-92D7-A687CB710DEE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7854A-528F-44DB-8145-CC23D7EA6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8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0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1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1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1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0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8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9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7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1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DC9B2-E399-465C-8D57-216EA9AE7BC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0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Ngày Của Mẹ Mẹ Nền, Ngày Của Mẹ, Mẹ, Con Gái Background Vector để 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5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20955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PHƯỜNG VIỆT HƯNG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TRƯỜNG MẦM NON GIANG BIÊN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36741"/>
            <a:ext cx="1397772" cy="13351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9200" y="2571750"/>
            <a:ext cx="6781800" cy="3504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smtClean="0">
              <a:solidFill>
                <a:srgbClr val="00206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Đề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tài: Thơ “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Bé tập giúp mẹ"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               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 Lứa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tuổi: Nhà trẻ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                  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                                                                                              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                      </a:t>
            </a:r>
            <a:endParaRPr lang="en-US" sz="2400" smtClean="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                      </a:t>
            </a:r>
            <a:endParaRPr lang="en-US" sz="2400">
              <a:solidFill>
                <a:srgbClr val="00206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2352747"/>
            <a:ext cx="6943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</p:spTree>
    <p:extLst>
      <p:ext uri="{BB962C8B-B14F-4D97-AF65-F5344CB8AC3E}">
        <p14:creationId xmlns:p14="http://schemas.microsoft.com/office/powerpoint/2010/main" val="260970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Ngày Của Mẹ Mẹ Nền, Ngày Của Mẹ, Mẹ, Con Gái Background Vector để  tải xuống miễn phí -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5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15049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chức:</a:t>
            </a:r>
            <a:endParaRPr lang="en-US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 và trẻ hát bài </a:t>
            </a:r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“Cả nhà thương nhau”.</a:t>
            </a:r>
            <a:endParaRPr lang="en-US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Trò chuyện về bài hát.</a:t>
            </a:r>
            <a:endParaRPr lang="en-US" b="0" i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a-Nha-Thuong-Nhau-Trang-Linh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052" end="90173.5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29000" y="3181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3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ình nền Ngày Của Mẹ Mẹ Nền, Ngày Của Mẹ, Mẹ, Con Gái Background Vector để 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8" y="8659"/>
            <a:ext cx="4513118" cy="513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ài thơ Giúp mẹ (chủ đề gia đình) – Thơ Mầm 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659"/>
            <a:ext cx="6172200" cy="513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708" y="-3464"/>
            <a:ext cx="77446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</a:rPr>
              <a:t>2. 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Phương pháp, hình thức tổ chức:</a:t>
            </a:r>
            <a:endParaRPr lang="vi-VN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* HĐ1: Cô đọc thơ cho trẻ nghe</a:t>
            </a:r>
            <a:endParaRPr lang="vi-VN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</a:rPr>
              <a:t>- Cô giới thiệu tác giả bài thơ “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</a:rPr>
              <a:t>Bé tập giúp mẹ</a:t>
            </a: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</a:rPr>
              <a:t>” của nhà thơ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</a:rPr>
              <a:t>Đinh Gia Dung</a:t>
            </a:r>
            <a:endParaRPr lang="vi-V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7318" y="1809750"/>
            <a:ext cx="39035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tập giúp mẹ.</a:t>
            </a: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 cha bận rộn suốt ngày.</a:t>
            </a: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 chơi gọn ghẽ không bầy rác ra</a:t>
            </a: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Chổi xinh bé quyét dọn nhà.</a:t>
            </a: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ngoan nhà sạch mẹ cha vui lòng</a:t>
            </a:r>
          </a:p>
          <a:p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71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 hình ảnh của mẹ khi đang làm việc nhà (Dàn ý - 8 mẫ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965" y="6881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 </a:t>
            </a:r>
            <a:r>
              <a:rPr lang="vi-VN">
                <a:latin typeface="+mj-lt"/>
              </a:rPr>
              <a:t>-Mẹ cha bận rộn như thế </a:t>
            </a:r>
            <a:r>
              <a:rPr lang="vi-VN" smtClean="0">
                <a:latin typeface="+mj-lt"/>
              </a:rPr>
              <a:t>nào</a:t>
            </a:r>
            <a:r>
              <a:rPr lang="vi-VN">
                <a:latin typeface="+mj-lt"/>
              </a:rPr>
              <a:t>?</a:t>
            </a: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8336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ựa chọn đồ chơi phù hợp với trẻ - Vn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438150"/>
            <a:ext cx="328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</a:rPr>
              <a:t> - Em bé chơi gọn ghẽ ra sao?     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5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É TẬP QUÉT NHÀ - HỆ THỐNG TRƯỜNG MẦM NON QUỐC TẾ S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Cầm cây chổi, bện rơm vàng Bé... - Trường mầm non Ngọc Hoa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Bài Thơ Chổi Ngoan: Nội Dung + Hình Ảnh + Giáo Án A-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3360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38116" y="175201"/>
            <a:ext cx="4265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vi-VN">
                <a:latin typeface="+mj-lt"/>
              </a:rPr>
              <a:t> - Chổi xinh bé làm gì?</a:t>
            </a:r>
          </a:p>
          <a:p>
            <a:r>
              <a:rPr lang="vi-VN">
                <a:latin typeface="+mj-lt"/>
              </a:rPr>
              <a:t> - Con ngoan, nhà sạch mẹ cha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2951502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Ngày Của Mẹ Mẹ Nền, Ngày Của Mẹ, Mẹ, Con Gái Background Vector để 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1" y="285750"/>
            <a:ext cx="9182100" cy="65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7400" y="1428750"/>
            <a:ext cx="548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</a:rPr>
              <a:t>HĐ3: Dạy trẻ đọc </a:t>
            </a:r>
            <a:r>
              <a:rPr lang="vi-VN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thơ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</a:rPr>
              <a:t>Cô mời cả lớp đọc 2-3 lần</a:t>
            </a:r>
            <a:endParaRPr lang="vi-VN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- Cô khuyến khích trẻ đọc toàn bộ bài thơ nhiều lần, trẻ đọc theo hình thức: Tổ, bạn trai, bạn gái, cá nhân trẻ đọc. Trong khi trẻ đọc cô chú ý lắng nghe và sửa sai cho trẻ.</a:t>
            </a:r>
          </a:p>
          <a:p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- Cô </a:t>
            </a:r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</a:rPr>
              <a:t>mời cả lớp đọc</a:t>
            </a: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vi-VN" b="0" i="0">
              <a:solidFill>
                <a:srgbClr val="0070C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02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Ngày Của Mẹ Mẹ Nền, Ngày Của Mẹ, Mẹ, Con Gái Background Vector để  tải xuống miễn phí -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165735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3.Kết thúc: Cô khen ngợi tuyên dương rồi chuyển hoạt động</a:t>
            </a:r>
          </a:p>
          <a:p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 Cô và trẻ hát bài hát” Đi nhà trẻ”</a:t>
            </a:r>
            <a:endParaRPr lang="en-US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yt1s.com - Liên Khúc Đi Nhà Trẻ  Nhạc Thiếu Nhi  Bé Xuân Mai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94.24" end="263762.389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23870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0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231</Words>
  <Application>Microsoft Office PowerPoint</Application>
  <PresentationFormat>On-screen Show (16:9)</PresentationFormat>
  <Paragraphs>31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Administrator</cp:lastModifiedBy>
  <cp:revision>33</cp:revision>
  <dcterms:created xsi:type="dcterms:W3CDTF">2023-03-18T02:01:00Z</dcterms:created>
  <dcterms:modified xsi:type="dcterms:W3CDTF">2025-12-19T09:45:25Z</dcterms:modified>
</cp:coreProperties>
</file>