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C381-F611-4668-BE27-25855CD5F48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824FA-FAF4-46E1-996B-3AFE8704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5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C381-F611-4668-BE27-25855CD5F48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824FA-FAF4-46E1-996B-3AFE8704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8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72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17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25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2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0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27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0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1</cp:revision>
  <dcterms:created xsi:type="dcterms:W3CDTF">2025-03-11T09:15:39Z</dcterms:created>
  <dcterms:modified xsi:type="dcterms:W3CDTF">2025-03-11T09:15:39Z</dcterms:modified>
</cp:coreProperties>
</file>