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57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63" r:id="rId13"/>
  </p:sldIdLst>
  <p:sldSz cx="9144000" cy="6858000" type="screen4x3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F2456-B58A-49CA-AAB7-DF2E8A300A79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F2456-B58A-49CA-AAB7-DF2E8A300A79}" type="datetimeFigureOut">
              <a:rPr lang="vi-VN" smtClean="0"/>
              <a:pPr/>
              <a:t>07/05/2021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A723F-2520-45F0-9449-5D51C326C9F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10" y="-24"/>
            <a:ext cx="9264342" cy="68580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72" y="476672"/>
            <a:ext cx="80010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PHÒNG GIÁO DỤC &amp; ĐÀO TẠO QUẬN LONG BIÊN</a:t>
            </a:r>
          </a:p>
          <a:p>
            <a:pPr algn="ctr"/>
            <a:r>
              <a:rPr lang="vi-VN" sz="2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TRƯỜNG MẦM NON GIANG BIÊN</a:t>
            </a:r>
            <a:endParaRPr lang="vi-VN" sz="2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96037" y="1857364"/>
            <a:ext cx="3204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GIÁO ÁN</a:t>
            </a:r>
            <a:endParaRPr lang="vi-VN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2928934"/>
            <a:ext cx="794852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3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LĨNH VỰC PHÁT TRIỂN </a:t>
            </a:r>
            <a:r>
              <a:rPr lang="vi-VN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Nhận thức</a:t>
            </a:r>
            <a:endParaRPr lang="vi-VN" sz="3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3786190"/>
            <a:ext cx="821533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Đề tài: NBTN “ Rau bắp cải, quả cà chua”</a:t>
            </a:r>
          </a:p>
          <a:p>
            <a:r>
              <a:rPr lang="vi-VN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Lứa tuổi: Nhà trẻ 24- 36 tháng</a:t>
            </a:r>
          </a:p>
          <a:p>
            <a:r>
              <a:rPr lang="vi-VN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Giáo viên</a:t>
            </a:r>
            <a:r>
              <a:rPr lang="vi-VN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</a:t>
            </a:r>
            <a:r>
              <a:rPr lang="en-US" sz="3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Hằng</a:t>
            </a:r>
            <a:endParaRPr lang="vi-VN" sz="3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04" y="362831"/>
            <a:ext cx="4644008" cy="601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aythuocdangian.com/wp-content/uploads/2019/12/cai-b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9864"/>
            <a:ext cx="4499991" cy="605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0232" y="2214554"/>
            <a:ext cx="4743606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TRÒ CHƠI:</a:t>
            </a:r>
          </a:p>
          <a:p>
            <a:pPr algn="ctr"/>
            <a:r>
              <a:rPr lang="vi-VN" sz="5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Xúc xắc kì diệu</a:t>
            </a:r>
          </a:p>
        </p:txBody>
      </p:sp>
      <p:pic>
        <p:nvPicPr>
          <p:cNvPr id="2" name="qua gi My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3568" y="4509120"/>
            <a:ext cx="609600" cy="609600"/>
          </a:xfrm>
          <a:prstGeom prst="rect">
            <a:avLst/>
          </a:prstGeom>
        </p:spPr>
      </p:pic>
      <p:pic>
        <p:nvPicPr>
          <p:cNvPr id="5" name="qua gi My 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60432" y="6206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2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0_F_87576642_QdCM4353xhrMyiSXSvX3sQ0TK72sj8K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357158" y="2389054"/>
            <a:ext cx="85011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KÍNH CHÚC THẦY CÔ SỨC KHỎE HẠNH PHÚC!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ên power point đẹp 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105273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1794296"/>
            <a:ext cx="684076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- </a:t>
            </a:r>
            <a:r>
              <a:rPr lang="fr-FR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fr-FR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fr-FR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to,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solidFill>
                <a:srgbClr val="0000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2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0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69269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200633">
            <a:off x="4142481" y="1568986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còng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”, “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Rau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Quân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xúc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sắc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rau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bắp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cải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cà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chua</a:t>
            </a: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800" dirty="0">
              <a:solidFill>
                <a:srgbClr val="0000CC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44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4"/>
            <a:ext cx="9192872" cy="68580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85868" y="1879105"/>
            <a:ext cx="635796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5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5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5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5400" b="1" spc="5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vi-VN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Cô </a:t>
            </a:r>
            <a:r>
              <a:rPr lang="vi-VN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và trẻ hát bài:</a:t>
            </a:r>
            <a:r>
              <a:rPr lang="vi-VN" sz="5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</a:p>
          <a:p>
            <a:pPr algn="ctr"/>
            <a:r>
              <a:rPr lang="vi-VN" sz="5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“Bà còng đi chợ”</a:t>
            </a:r>
            <a:endParaRPr lang="vi-VN" sz="5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2" name="bacongdicho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2388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1538" y="2428868"/>
            <a:ext cx="70246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Quan sát cây bắp cải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aythuocdangian.com/wp-content/uploads/2019/12/cai-b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00100" y="2428868"/>
            <a:ext cx="728276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Quan sát </a:t>
            </a:r>
            <a:r>
              <a:rPr lang="vi-VN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quả cà chua</a:t>
            </a:r>
            <a:endParaRPr lang="vi-VN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751"/>
            <a:ext cx="6480720" cy="587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g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32" cy="68580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034" y="2357430"/>
            <a:ext cx="81804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6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So sánh bắp cải, cà chua</a:t>
            </a:r>
            <a:endParaRPr lang="vi-VN" sz="6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29&quot;&gt;&lt;/object&gt;&lt;object type=&quot;2&quot; unique_id=&quot;10030&quot;&gt;&lt;object type=&quot;3&quot; unique_id=&quot;10031&quot;&gt;&lt;property id=&quot;20148&quot; value=&quot;5&quot;/&gt;&lt;property id=&quot;20300&quot; value=&quot;Slide 1&quot;/&gt;&lt;property id=&quot;20307&quot; value=&quot;256&quot;/&gt;&lt;/object&gt;&lt;object type=&quot;3&quot; unique_id=&quot;10032&quot;&gt;&lt;property id=&quot;20148&quot; value=&quot;5&quot;/&gt;&lt;property id=&quot;20300&quot; value=&quot;Slide 2&quot;/&gt;&lt;property id=&quot;20307&quot; value=&quot;257&quot;/&gt;&lt;/object&gt;&lt;object type=&quot;3&quot; unique_id=&quot;10033&quot;&gt;&lt;property id=&quot;20148&quot; value=&quot;5&quot;/&gt;&lt;property id=&quot;20300&quot; value=&quot;Slide 3&quot;/&gt;&lt;property id=&quot;20307&quot; value=&quot;258&quot;/&gt;&lt;/object&gt;&lt;object type=&quot;3&quot; unique_id=&quot;10034&quot;&gt;&lt;property id=&quot;20148&quot; value=&quot;5&quot;/&gt;&lt;property id=&quot;20300&quot; value=&quot;Slide 4&quot;/&gt;&lt;property id=&quot;20307&quot; value=&quot;259&quot;/&gt;&lt;/object&gt;&lt;object type=&quot;3&quot; unique_id=&quot;10035&quot;&gt;&lt;property id=&quot;20148&quot; value=&quot;5&quot;/&gt;&lt;property id=&quot;20300&quot; value=&quot;Slide 5&quot;/&gt;&lt;property id=&quot;20307&quot; value=&quot;260&quot;/&gt;&lt;/object&gt;&lt;object type=&quot;3&quot; unique_id=&quot;10036&quot;&gt;&lt;property id=&quot;20148&quot; value=&quot;5&quot;/&gt;&lt;property id=&quot;20300&quot; value=&quot;Slide 6&quot;/&gt;&lt;property id=&quot;20307&quot; value=&quot;261&quot;/&gt;&lt;/object&gt;&lt;object type=&quot;3&quot; unique_id=&quot;10037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261</Words>
  <Application>Microsoft Office PowerPoint</Application>
  <PresentationFormat>On-screen Show (4:3)</PresentationFormat>
  <Paragraphs>31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T_T</dc:creator>
  <cp:lastModifiedBy>Admin</cp:lastModifiedBy>
  <cp:revision>15</cp:revision>
  <dcterms:created xsi:type="dcterms:W3CDTF">2019-04-09T13:23:00Z</dcterms:created>
  <dcterms:modified xsi:type="dcterms:W3CDTF">2021-05-07T03:04:05Z</dcterms:modified>
</cp:coreProperties>
</file>