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90" r:id="rId3"/>
    <p:sldId id="292" r:id="rId4"/>
    <p:sldId id="291" r:id="rId5"/>
    <p:sldId id="286" r:id="rId6"/>
    <p:sldId id="285" r:id="rId7"/>
    <p:sldId id="295" r:id="rId8"/>
    <p:sldId id="296" r:id="rId9"/>
    <p:sldId id="293" r:id="rId10"/>
    <p:sldId id="272" r:id="rId11"/>
    <p:sldId id="274" r:id="rId12"/>
    <p:sldId id="273" r:id="rId13"/>
    <p:sldId id="276" r:id="rId14"/>
    <p:sldId id="275" r:id="rId15"/>
    <p:sldId id="278" r:id="rId16"/>
    <p:sldId id="277" r:id="rId17"/>
    <p:sldId id="282" r:id="rId18"/>
    <p:sldId id="297" r:id="rId19"/>
    <p:sldId id="298" r:id="rId20"/>
  </p:sldIdLst>
  <p:sldSz cx="9144000" cy="6858000" type="screen4x3"/>
  <p:notesSz cx="6858000" cy="9144000"/>
  <p:custDataLst>
    <p:tags r:id="rId2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00330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EA29002-45E4-499F-8ABB-8B1D07755CEF}" type="slidenum">
              <a:rPr lang="en-US"/>
              <a:pPr/>
              <a:t>‹#›</a:t>
            </a:fld>
            <a:endParaRPr lang="en-US"/>
          </a:p>
        </p:txBody>
      </p:sp>
    </p:spTree>
    <p:extLst>
      <p:ext uri="{BB962C8B-B14F-4D97-AF65-F5344CB8AC3E}">
        <p14:creationId xmlns:p14="http://schemas.microsoft.com/office/powerpoint/2010/main" val="1168037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CD5CD2-6D4A-49EF-ACFE-0786CA9FC516}" type="slidenum">
              <a:rPr lang="en-US"/>
              <a:pPr/>
              <a:t>‹#›</a:t>
            </a:fld>
            <a:endParaRPr lang="en-US"/>
          </a:p>
        </p:txBody>
      </p:sp>
    </p:spTree>
    <p:extLst>
      <p:ext uri="{BB962C8B-B14F-4D97-AF65-F5344CB8AC3E}">
        <p14:creationId xmlns:p14="http://schemas.microsoft.com/office/powerpoint/2010/main" val="4262321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3E48D9B-2B86-4BFF-84C0-07B97F9BA5A2}" type="slidenum">
              <a:rPr lang="en-US"/>
              <a:pPr/>
              <a:t>‹#›</a:t>
            </a:fld>
            <a:endParaRPr lang="en-US"/>
          </a:p>
        </p:txBody>
      </p:sp>
    </p:spTree>
    <p:extLst>
      <p:ext uri="{BB962C8B-B14F-4D97-AF65-F5344CB8AC3E}">
        <p14:creationId xmlns:p14="http://schemas.microsoft.com/office/powerpoint/2010/main" val="1079077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FBD1D8E-999C-4672-9FDA-F127DCA7A3BD}" type="slidenum">
              <a:rPr lang="en-US"/>
              <a:pPr/>
              <a:t>‹#›</a:t>
            </a:fld>
            <a:endParaRPr lang="en-US"/>
          </a:p>
        </p:txBody>
      </p:sp>
    </p:spTree>
    <p:extLst>
      <p:ext uri="{BB962C8B-B14F-4D97-AF65-F5344CB8AC3E}">
        <p14:creationId xmlns:p14="http://schemas.microsoft.com/office/powerpoint/2010/main" val="332227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3BC8558-C02E-4F88-AEDA-62E8736AEC14}" type="slidenum">
              <a:rPr lang="en-US"/>
              <a:pPr/>
              <a:t>‹#›</a:t>
            </a:fld>
            <a:endParaRPr lang="en-US"/>
          </a:p>
        </p:txBody>
      </p:sp>
    </p:spTree>
    <p:extLst>
      <p:ext uri="{BB962C8B-B14F-4D97-AF65-F5344CB8AC3E}">
        <p14:creationId xmlns:p14="http://schemas.microsoft.com/office/powerpoint/2010/main" val="1683167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16153C5-AB84-4274-942A-13AB5FB78489}" type="slidenum">
              <a:rPr lang="en-US"/>
              <a:pPr/>
              <a:t>‹#›</a:t>
            </a:fld>
            <a:endParaRPr lang="en-US"/>
          </a:p>
        </p:txBody>
      </p:sp>
    </p:spTree>
    <p:extLst>
      <p:ext uri="{BB962C8B-B14F-4D97-AF65-F5344CB8AC3E}">
        <p14:creationId xmlns:p14="http://schemas.microsoft.com/office/powerpoint/2010/main" val="860241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028E2E8-AB91-47E6-AE50-860A70152C9F}" type="slidenum">
              <a:rPr lang="en-US"/>
              <a:pPr/>
              <a:t>‹#›</a:t>
            </a:fld>
            <a:endParaRPr lang="en-US"/>
          </a:p>
        </p:txBody>
      </p:sp>
    </p:spTree>
    <p:extLst>
      <p:ext uri="{BB962C8B-B14F-4D97-AF65-F5344CB8AC3E}">
        <p14:creationId xmlns:p14="http://schemas.microsoft.com/office/powerpoint/2010/main" val="1604095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6D98603-F3F6-4514-95CA-45B327BE2849}" type="slidenum">
              <a:rPr lang="en-US"/>
              <a:pPr/>
              <a:t>‹#›</a:t>
            </a:fld>
            <a:endParaRPr lang="en-US"/>
          </a:p>
        </p:txBody>
      </p:sp>
    </p:spTree>
    <p:extLst>
      <p:ext uri="{BB962C8B-B14F-4D97-AF65-F5344CB8AC3E}">
        <p14:creationId xmlns:p14="http://schemas.microsoft.com/office/powerpoint/2010/main" val="331189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EA410A5-C7B8-4A58-8B1D-A0DB9CD56F2B}" type="slidenum">
              <a:rPr lang="en-US"/>
              <a:pPr/>
              <a:t>‹#›</a:t>
            </a:fld>
            <a:endParaRPr lang="en-US"/>
          </a:p>
        </p:txBody>
      </p:sp>
    </p:spTree>
    <p:extLst>
      <p:ext uri="{BB962C8B-B14F-4D97-AF65-F5344CB8AC3E}">
        <p14:creationId xmlns:p14="http://schemas.microsoft.com/office/powerpoint/2010/main" val="1492597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8480A48-30DB-4F29-B638-DD64C3943103}" type="slidenum">
              <a:rPr lang="en-US"/>
              <a:pPr/>
              <a:t>‹#›</a:t>
            </a:fld>
            <a:endParaRPr lang="en-US"/>
          </a:p>
        </p:txBody>
      </p:sp>
    </p:spTree>
    <p:extLst>
      <p:ext uri="{BB962C8B-B14F-4D97-AF65-F5344CB8AC3E}">
        <p14:creationId xmlns:p14="http://schemas.microsoft.com/office/powerpoint/2010/main" val="3661523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AF63F3E-C666-4C2D-A7D1-C036EE452236}" type="slidenum">
              <a:rPr lang="en-US"/>
              <a:pPr/>
              <a:t>‹#›</a:t>
            </a:fld>
            <a:endParaRPr lang="en-US"/>
          </a:p>
        </p:txBody>
      </p:sp>
    </p:spTree>
    <p:extLst>
      <p:ext uri="{BB962C8B-B14F-4D97-AF65-F5344CB8AC3E}">
        <p14:creationId xmlns:p14="http://schemas.microsoft.com/office/powerpoint/2010/main" val="374917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D88F406-A0FD-47D8-B70E-00221FABA34D}" type="slidenum">
              <a:rPr lang="en-US"/>
              <a:pPr/>
              <a:t>‹#›</a:t>
            </a:fld>
            <a:endParaRPr lang="en-US"/>
          </a:p>
        </p:txBody>
      </p:sp>
    </p:spTree>
    <p:extLst>
      <p:ext uri="{BB962C8B-B14F-4D97-AF65-F5344CB8AC3E}">
        <p14:creationId xmlns:p14="http://schemas.microsoft.com/office/powerpoint/2010/main" val="569704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506F6B34-5D6B-4642-8255-D25B1FD2FB9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file:///C:\Documents%20and%20Settings\ANGEL\Desktop\NHA&#803;C%20BA&#768;I%20TH&#416;%20B&#258;&#769;P%20CA&#777;I%20XANH\ta%20cung%20tr&#244;&#777;%20ta&#768;i%20&#273;o&#803;c%20th&#417;.mp3" TargetMode="Externa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file:///C:\Users\Administrator\Downloads\C&#194;Y%20B&#7854;P%20C&#7842;I%20(H&#236;nh%20minh%20h&#7885;a%20theo%20l&#7901;i%20b&#224;i%20h&#225;t).mp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endParaRPr lang="en-US" altLang="en-US" smtClean="0"/>
          </a:p>
        </p:txBody>
      </p:sp>
      <p:pic>
        <p:nvPicPr>
          <p:cNvPr id="2051" name="Picture 2" descr="C:\Users\Welcome\Desktop\hinh-nen-dien-thoai-hoa-cac-loai-hd-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25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4"/>
          <p:cNvSpPr>
            <a:spLocks noChangeArrowheads="1"/>
          </p:cNvSpPr>
          <p:nvPr/>
        </p:nvSpPr>
        <p:spPr bwMode="auto">
          <a:xfrm>
            <a:off x="2741612" y="139700"/>
            <a:ext cx="4035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altLang="vi-VN" b="1" dirty="0" err="1">
                <a:solidFill>
                  <a:srgbClr val="002060"/>
                </a:solidFill>
                <a:latin typeface="Times New Roman" pitchFamily="18" charset="0"/>
                <a:cs typeface="Times New Roman" pitchFamily="18" charset="0"/>
              </a:rPr>
              <a:t>UBND</a:t>
            </a:r>
            <a:r>
              <a:rPr lang="en-US" altLang="vi-VN" b="1" dirty="0">
                <a:solidFill>
                  <a:srgbClr val="002060"/>
                </a:solidFill>
                <a:latin typeface="Times New Roman" pitchFamily="18" charset="0"/>
                <a:cs typeface="Times New Roman" pitchFamily="18" charset="0"/>
              </a:rPr>
              <a:t> </a:t>
            </a:r>
            <a:r>
              <a:rPr lang="en-US" altLang="vi-VN" b="1" dirty="0" err="1">
                <a:solidFill>
                  <a:srgbClr val="002060"/>
                </a:solidFill>
                <a:latin typeface="Times New Roman" pitchFamily="18" charset="0"/>
                <a:cs typeface="Times New Roman" pitchFamily="18" charset="0"/>
              </a:rPr>
              <a:t>QUẬN</a:t>
            </a:r>
            <a:r>
              <a:rPr lang="en-US" altLang="vi-VN" b="1" dirty="0">
                <a:solidFill>
                  <a:srgbClr val="002060"/>
                </a:solidFill>
                <a:latin typeface="Times New Roman" pitchFamily="18" charset="0"/>
                <a:cs typeface="Times New Roman" pitchFamily="18" charset="0"/>
              </a:rPr>
              <a:t> LONG </a:t>
            </a:r>
            <a:r>
              <a:rPr lang="en-US" altLang="vi-VN" b="1" dirty="0" err="1">
                <a:solidFill>
                  <a:srgbClr val="002060"/>
                </a:solidFill>
                <a:latin typeface="Times New Roman" pitchFamily="18" charset="0"/>
                <a:cs typeface="Times New Roman" pitchFamily="18" charset="0"/>
              </a:rPr>
              <a:t>BIÊN</a:t>
            </a:r>
            <a:endParaRPr lang="en-US" altLang="vi-VN" b="1" dirty="0">
              <a:solidFill>
                <a:srgbClr val="002060"/>
              </a:solidFill>
              <a:latin typeface="Times New Roman" pitchFamily="18" charset="0"/>
              <a:cs typeface="Times New Roman" pitchFamily="18" charset="0"/>
            </a:endParaRPr>
          </a:p>
          <a:p>
            <a:pPr algn="ctr" eaLnBrk="1" hangingPunct="1"/>
            <a:r>
              <a:rPr lang="en-US" altLang="vi-VN" b="1" dirty="0" err="1">
                <a:solidFill>
                  <a:srgbClr val="002060"/>
                </a:solidFill>
                <a:latin typeface="Times New Roman" pitchFamily="18" charset="0"/>
                <a:cs typeface="Times New Roman" pitchFamily="18" charset="0"/>
              </a:rPr>
              <a:t>TRƯỜNG</a:t>
            </a:r>
            <a:r>
              <a:rPr lang="en-US" altLang="vi-VN" b="1" dirty="0">
                <a:solidFill>
                  <a:srgbClr val="002060"/>
                </a:solidFill>
                <a:latin typeface="Times New Roman" pitchFamily="18" charset="0"/>
                <a:cs typeface="Times New Roman" pitchFamily="18" charset="0"/>
              </a:rPr>
              <a:t> </a:t>
            </a:r>
            <a:r>
              <a:rPr lang="en-US" altLang="vi-VN" b="1" dirty="0" err="1">
                <a:solidFill>
                  <a:srgbClr val="002060"/>
                </a:solidFill>
                <a:latin typeface="Times New Roman" pitchFamily="18" charset="0"/>
                <a:cs typeface="Times New Roman" pitchFamily="18" charset="0"/>
              </a:rPr>
              <a:t>MẦM</a:t>
            </a:r>
            <a:r>
              <a:rPr lang="en-US" altLang="vi-VN" b="1" dirty="0">
                <a:solidFill>
                  <a:srgbClr val="002060"/>
                </a:solidFill>
                <a:latin typeface="Times New Roman" pitchFamily="18" charset="0"/>
                <a:cs typeface="Times New Roman" pitchFamily="18" charset="0"/>
              </a:rPr>
              <a:t> NON </a:t>
            </a:r>
            <a:r>
              <a:rPr lang="en-US" altLang="vi-VN" b="1" dirty="0" err="1" smtClean="0">
                <a:solidFill>
                  <a:srgbClr val="002060"/>
                </a:solidFill>
                <a:latin typeface="Times New Roman" pitchFamily="18" charset="0"/>
                <a:cs typeface="Times New Roman" pitchFamily="18" charset="0"/>
              </a:rPr>
              <a:t>GIANG</a:t>
            </a:r>
            <a:r>
              <a:rPr lang="en-US" altLang="vi-VN" b="1" dirty="0" smtClean="0">
                <a:solidFill>
                  <a:srgbClr val="002060"/>
                </a:solidFill>
                <a:latin typeface="Times New Roman" pitchFamily="18" charset="0"/>
                <a:cs typeface="Times New Roman" pitchFamily="18" charset="0"/>
              </a:rPr>
              <a:t> </a:t>
            </a:r>
            <a:r>
              <a:rPr lang="en-US" altLang="vi-VN" b="1" dirty="0" err="1" smtClean="0">
                <a:solidFill>
                  <a:srgbClr val="002060"/>
                </a:solidFill>
                <a:latin typeface="Times New Roman" pitchFamily="18" charset="0"/>
                <a:cs typeface="Times New Roman" pitchFamily="18" charset="0"/>
              </a:rPr>
              <a:t>BIÊN</a:t>
            </a:r>
            <a:endParaRPr lang="en-US" altLang="vi-VN" b="1" dirty="0">
              <a:solidFill>
                <a:srgbClr val="002060"/>
              </a:solidFill>
              <a:latin typeface="Times New Roman" pitchFamily="18" charset="0"/>
              <a:cs typeface="Times New Roman" pitchFamily="18" charset="0"/>
            </a:endParaRPr>
          </a:p>
        </p:txBody>
      </p:sp>
      <p:sp>
        <p:nvSpPr>
          <p:cNvPr id="10" name="Rectangle 4"/>
          <p:cNvSpPr>
            <a:spLocks noChangeArrowheads="1"/>
          </p:cNvSpPr>
          <p:nvPr/>
        </p:nvSpPr>
        <p:spPr bwMode="auto">
          <a:xfrm>
            <a:off x="1793875" y="2149475"/>
            <a:ext cx="55562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vi-VN" sz="2400" b="1">
                <a:solidFill>
                  <a:srgbClr val="FF0000"/>
                </a:solidFill>
                <a:latin typeface="Times New Roman" pitchFamily="18" charset="0"/>
                <a:cs typeface="Times New Roman" pitchFamily="18" charset="0"/>
              </a:rPr>
              <a:t>LĨNH VỰC PHÁT TRIỂN NGÔN NGỮ</a:t>
            </a:r>
          </a:p>
        </p:txBody>
      </p:sp>
      <p:sp>
        <p:nvSpPr>
          <p:cNvPr id="11" name="Rectangle 4"/>
          <p:cNvSpPr>
            <a:spLocks noChangeArrowheads="1"/>
          </p:cNvSpPr>
          <p:nvPr/>
        </p:nvSpPr>
        <p:spPr bwMode="auto">
          <a:xfrm>
            <a:off x="2447925" y="3011488"/>
            <a:ext cx="4410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vi-VN" b="1">
                <a:solidFill>
                  <a:srgbClr val="0000FF"/>
                </a:solidFill>
                <a:latin typeface="Times New Roman" pitchFamily="18" charset="0"/>
                <a:cs typeface="Times New Roman" pitchFamily="18" charset="0"/>
              </a:rPr>
              <a:t>Đề tài: Dạy trẻ đọc thơ: “Bắp cải xanh”</a:t>
            </a:r>
          </a:p>
        </p:txBody>
      </p:sp>
      <p:sp>
        <p:nvSpPr>
          <p:cNvPr id="12" name="Rectangle 4"/>
          <p:cNvSpPr>
            <a:spLocks noChangeArrowheads="1"/>
          </p:cNvSpPr>
          <p:nvPr/>
        </p:nvSpPr>
        <p:spPr bwMode="auto">
          <a:xfrm>
            <a:off x="2455863" y="3563938"/>
            <a:ext cx="3417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vi-VN" b="1">
                <a:solidFill>
                  <a:srgbClr val="0000FF"/>
                </a:solidFill>
                <a:latin typeface="Times New Roman" pitchFamily="18" charset="0"/>
                <a:cs typeface="Times New Roman" pitchFamily="18" charset="0"/>
              </a:rPr>
              <a:t>Lứa tuổi: Nhà trẻ 24-36 tháng</a:t>
            </a:r>
          </a:p>
        </p:txBody>
      </p:sp>
      <p:sp>
        <p:nvSpPr>
          <p:cNvPr id="14" name="Rectangle 4"/>
          <p:cNvSpPr>
            <a:spLocks noChangeArrowheads="1"/>
          </p:cNvSpPr>
          <p:nvPr/>
        </p:nvSpPr>
        <p:spPr bwMode="auto">
          <a:xfrm>
            <a:off x="2366963" y="6380163"/>
            <a:ext cx="4410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vi-VN" b="1">
                <a:solidFill>
                  <a:srgbClr val="0000FF"/>
                </a:solidFill>
                <a:latin typeface="Times New Roman" pitchFamily="18" charset="0"/>
                <a:cs typeface="Times New Roman" pitchFamily="18" charset="0"/>
              </a:rPr>
              <a:t>NĂM HỌC: 2021-2022</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4806" y="901585"/>
            <a:ext cx="891823" cy="8466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circle(in)">
                                      <p:cBhvr>
                                        <p:cTn id="7" dur="2000"/>
                                        <p:tgtEl>
                                          <p:spTgt spid="3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10" grpId="0"/>
      <p:bldP spid="11" grpId="0"/>
      <p:bldP spid="12"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 Box 6"/>
          <p:cNvSpPr txBox="1">
            <a:spLocks noChangeArrowheads="1"/>
          </p:cNvSpPr>
          <p:nvPr/>
        </p:nvSpPr>
        <p:spPr bwMode="auto">
          <a:xfrm>
            <a:off x="304800" y="2133600"/>
            <a:ext cx="780573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en-US" sz="3600">
                <a:solidFill>
                  <a:srgbClr val="0000FF"/>
                </a:solidFill>
              </a:rPr>
              <a:t>Các con vừa nghe bài thơ gì?</a:t>
            </a:r>
          </a:p>
          <a:p>
            <a:pPr eaLnBrk="1" hangingPunct="1"/>
            <a:r>
              <a:rPr lang="en-US" altLang="en-US" sz="3600">
                <a:solidFill>
                  <a:srgbClr val="0000FF"/>
                </a:solidFill>
              </a:rPr>
              <a:t>Trong bài thơ cây bắp cải có màu gì?</a:t>
            </a:r>
          </a:p>
        </p:txBody>
      </p:sp>
      <p:pic>
        <p:nvPicPr>
          <p:cNvPr id="11267" name="Picture 1" descr="flowers_fr02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heel(4)">
                                      <p:cBhvr>
                                        <p:cTn id="7" dur="10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Text Box 3"/>
          <p:cNvSpPr txBox="1">
            <a:spLocks noChangeArrowheads="1"/>
          </p:cNvSpPr>
          <p:nvPr/>
        </p:nvSpPr>
        <p:spPr bwMode="auto">
          <a:xfrm>
            <a:off x="990600" y="5181600"/>
            <a:ext cx="382111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en-US" sz="4400">
                <a:solidFill>
                  <a:srgbClr val="FFFF00"/>
                </a:solidFill>
              </a:rPr>
              <a:t>Bắp cải xanh</a:t>
            </a:r>
          </a:p>
          <a:p>
            <a:pPr eaLnBrk="1" hangingPunct="1"/>
            <a:r>
              <a:rPr lang="en-US" altLang="en-US" sz="4400">
                <a:solidFill>
                  <a:srgbClr val="FFFF00"/>
                </a:solidFill>
              </a:rPr>
              <a:t>Xanh man mát</a:t>
            </a:r>
          </a:p>
        </p:txBody>
      </p:sp>
      <p:sp>
        <p:nvSpPr>
          <p:cNvPr id="12292" name="Text Box 4"/>
          <p:cNvSpPr txBox="1">
            <a:spLocks noChangeArrowheads="1"/>
          </p:cNvSpPr>
          <p:nvPr/>
        </p:nvSpPr>
        <p:spPr bwMode="auto">
          <a:xfrm>
            <a:off x="1127125" y="5294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endParaRPr lang="vi-VN"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heel(4)">
                                      <p:cBhvr>
                                        <p:cTn id="7" dur="2000"/>
                                        <p:tgtEl>
                                          <p:spTgt spid="20482"/>
                                        </p:tgtEl>
                                      </p:cBhvr>
                                    </p:animEffect>
                                  </p:childTnLst>
                                </p:cTn>
                              </p:par>
                            </p:childTnLst>
                          </p:cTn>
                        </p:par>
                        <p:par>
                          <p:cTn id="8" fill="hold" nodeType="afterGroup">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20483"/>
                                        </p:tgtEl>
                                        <p:attrNameLst>
                                          <p:attrName>style.visibility</p:attrName>
                                        </p:attrNameLst>
                                      </p:cBhvr>
                                      <p:to>
                                        <p:strVal val="visible"/>
                                      </p:to>
                                    </p:set>
                                    <p:animEffect transition="in" filter="wedge">
                                      <p:cBhvr>
                                        <p:cTn id="11" dur="3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5"/>
          <p:cNvSpPr txBox="1">
            <a:spLocks noChangeArrowheads="1"/>
          </p:cNvSpPr>
          <p:nvPr/>
        </p:nvSpPr>
        <p:spPr bwMode="auto">
          <a:xfrm>
            <a:off x="762000" y="2590800"/>
            <a:ext cx="75771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en-US" sz="5400">
                <a:solidFill>
                  <a:srgbClr val="0000FF"/>
                </a:solidFill>
              </a:rPr>
              <a:t>Lá cải sắp như thế nào?</a:t>
            </a:r>
          </a:p>
        </p:txBody>
      </p:sp>
      <p:pic>
        <p:nvPicPr>
          <p:cNvPr id="13315" name="Picture 1" descr="flowers_fr02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wedge">
                                      <p:cBhvr>
                                        <p:cTn id="7" dur="10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Text Box 3"/>
          <p:cNvSpPr txBox="1">
            <a:spLocks noChangeArrowheads="1"/>
          </p:cNvSpPr>
          <p:nvPr/>
        </p:nvSpPr>
        <p:spPr bwMode="auto">
          <a:xfrm>
            <a:off x="2117725" y="4303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endParaRPr lang="vi-VN" altLang="en-US" sz="1800"/>
          </a:p>
        </p:txBody>
      </p:sp>
      <p:sp>
        <p:nvSpPr>
          <p:cNvPr id="22532" name="Text Box 4"/>
          <p:cNvSpPr txBox="1">
            <a:spLocks noChangeArrowheads="1"/>
          </p:cNvSpPr>
          <p:nvPr/>
        </p:nvSpPr>
        <p:spPr bwMode="auto">
          <a:xfrm>
            <a:off x="381000" y="5105400"/>
            <a:ext cx="3986213"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en-US" sz="4800">
                <a:solidFill>
                  <a:srgbClr val="FF0066"/>
                </a:solidFill>
              </a:rPr>
              <a:t>Lá cải sắp</a:t>
            </a:r>
          </a:p>
          <a:p>
            <a:pPr eaLnBrk="1" hangingPunct="1"/>
            <a:r>
              <a:rPr lang="en-US" altLang="en-US" sz="4800">
                <a:solidFill>
                  <a:srgbClr val="FF0066"/>
                </a:solidFill>
              </a:rPr>
              <a:t>Sắp vòng tròn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edge">
                                      <p:cBhvr>
                                        <p:cTn id="7" dur="1000"/>
                                        <p:tgtEl>
                                          <p:spTgt spid="22530"/>
                                        </p:tgtEl>
                                      </p:cBhvr>
                                    </p:animEffect>
                                  </p:childTnLst>
                                </p:cTn>
                              </p:par>
                            </p:childTnLst>
                          </p:cTn>
                        </p:par>
                        <p:par>
                          <p:cTn id="8" fill="hold" nodeType="afterGroup">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22532"/>
                                        </p:tgtEl>
                                        <p:attrNameLst>
                                          <p:attrName>style.visibility</p:attrName>
                                        </p:attrNameLst>
                                      </p:cBhvr>
                                      <p:to>
                                        <p:strVal val="visible"/>
                                      </p:to>
                                    </p:set>
                                    <p:animEffect transition="in" filter="wedge">
                                      <p:cBhvr>
                                        <p:cTn id="11" dur="30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 Box 5"/>
          <p:cNvSpPr txBox="1">
            <a:spLocks noChangeArrowheads="1"/>
          </p:cNvSpPr>
          <p:nvPr/>
        </p:nvSpPr>
        <p:spPr bwMode="auto">
          <a:xfrm>
            <a:off x="1600200" y="2209800"/>
            <a:ext cx="63674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fr-FR" altLang="en-US" sz="1800"/>
              <a:t> </a:t>
            </a:r>
            <a:r>
              <a:rPr lang="fr-FR" altLang="en-US" sz="4400">
                <a:solidFill>
                  <a:srgbClr val="0000FF"/>
                </a:solidFill>
              </a:rPr>
              <a:t>Búp cải non nằm ở đâu?</a:t>
            </a:r>
            <a:endParaRPr lang="en-US" altLang="en-US" sz="4400">
              <a:solidFill>
                <a:srgbClr val="0000FF"/>
              </a:solidFill>
            </a:endParaRPr>
          </a:p>
        </p:txBody>
      </p:sp>
      <p:pic>
        <p:nvPicPr>
          <p:cNvPr id="15363" name="Picture 1" descr="flowers_fr02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wedge">
                                      <p:cBhvr>
                                        <p:cTn id="7" dur="1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Phân Thuốc Vi Sinh 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70"/>
            <a:ext cx="9144000" cy="6871570"/>
          </a:xfrm>
          <a:prstGeom prst="rect">
            <a:avLst/>
          </a:prstGeom>
          <a:noFill/>
          <a:extLst>
            <a:ext uri="{909E8E84-426E-40DD-AFC4-6F175D3DCCD1}">
              <a14:hiddenFill xmlns:a14="http://schemas.microsoft.com/office/drawing/2010/main">
                <a:solidFill>
                  <a:srgbClr val="FFFFFF"/>
                </a:solidFill>
              </a14:hiddenFill>
            </a:ext>
          </a:extLst>
        </p:spPr>
      </p:pic>
      <p:sp>
        <p:nvSpPr>
          <p:cNvPr id="24579" name="Text Box 3"/>
          <p:cNvSpPr txBox="1">
            <a:spLocks noChangeArrowheads="1"/>
          </p:cNvSpPr>
          <p:nvPr/>
        </p:nvSpPr>
        <p:spPr bwMode="auto">
          <a:xfrm>
            <a:off x="0" y="5121275"/>
            <a:ext cx="4529138"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en-US" sz="5400" dirty="0" err="1">
                <a:solidFill>
                  <a:srgbClr val="0000FF"/>
                </a:solidFill>
              </a:rPr>
              <a:t>Búp</a:t>
            </a:r>
            <a:r>
              <a:rPr lang="en-US" altLang="en-US" sz="5400" dirty="0">
                <a:solidFill>
                  <a:srgbClr val="0000FF"/>
                </a:solidFill>
              </a:rPr>
              <a:t> </a:t>
            </a:r>
            <a:r>
              <a:rPr lang="en-US" altLang="en-US" sz="5400" dirty="0" err="1">
                <a:solidFill>
                  <a:srgbClr val="0000FF"/>
                </a:solidFill>
              </a:rPr>
              <a:t>cải</a:t>
            </a:r>
            <a:r>
              <a:rPr lang="en-US" altLang="en-US" sz="5400" dirty="0">
                <a:solidFill>
                  <a:srgbClr val="0000FF"/>
                </a:solidFill>
              </a:rPr>
              <a:t> non</a:t>
            </a:r>
          </a:p>
          <a:p>
            <a:pPr eaLnBrk="1" hangingPunct="1"/>
            <a:r>
              <a:rPr lang="en-US" altLang="en-US" sz="5400" dirty="0" err="1">
                <a:solidFill>
                  <a:srgbClr val="0000FF"/>
                </a:solidFill>
              </a:rPr>
              <a:t>Nằm</a:t>
            </a:r>
            <a:r>
              <a:rPr lang="en-US" altLang="en-US" sz="5400" dirty="0">
                <a:solidFill>
                  <a:srgbClr val="0000FF"/>
                </a:solidFill>
              </a:rPr>
              <a:t> </a:t>
            </a:r>
            <a:r>
              <a:rPr lang="en-US" altLang="en-US" sz="5400" dirty="0" err="1">
                <a:solidFill>
                  <a:srgbClr val="0000FF"/>
                </a:solidFill>
              </a:rPr>
              <a:t>ngu</a:t>
            </a:r>
            <a:r>
              <a:rPr lang="en-US" altLang="en-US" sz="5400" dirty="0">
                <a:solidFill>
                  <a:srgbClr val="0000FF"/>
                </a:solidFill>
              </a:rPr>
              <a:t>̉ </a:t>
            </a:r>
            <a:r>
              <a:rPr lang="en-US" altLang="en-US" sz="5400" dirty="0" err="1">
                <a:solidFill>
                  <a:srgbClr val="0000FF"/>
                </a:solidFill>
              </a:rPr>
              <a:t>giữa</a:t>
            </a:r>
            <a:endParaRPr lang="en-US" altLang="en-US" sz="54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wedge">
                                      <p:cBhvr>
                                        <p:cTn id="7"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Text Box 5"/>
          <p:cNvSpPr txBox="1">
            <a:spLocks noChangeArrowheads="1"/>
          </p:cNvSpPr>
          <p:nvPr/>
        </p:nvSpPr>
        <p:spPr bwMode="auto">
          <a:xfrm>
            <a:off x="3957638" y="1152525"/>
            <a:ext cx="4495800" cy="489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r>
              <a:rPr lang="fr-FR" altLang="en-US" sz="4000" b="1">
                <a:solidFill>
                  <a:srgbClr val="0000FF"/>
                </a:solidFill>
                <a:latin typeface="Times New Roman" pitchFamily="18" charset="0"/>
                <a:cs typeface="Times New Roman" pitchFamily="18" charset="0"/>
              </a:rPr>
              <a:t>Giáo dục: </a:t>
            </a:r>
          </a:p>
          <a:p>
            <a:pPr algn="ctr" eaLnBrk="1" hangingPunct="1"/>
            <a:r>
              <a:rPr lang="fr-FR" altLang="en-US" sz="3400">
                <a:solidFill>
                  <a:srgbClr val="0000FF"/>
                </a:solidFill>
                <a:latin typeface="Times New Roman" pitchFamily="18" charset="0"/>
                <a:cs typeface="Times New Roman" pitchFamily="18" charset="0"/>
              </a:rPr>
              <a:t>Trong cây rau bắp cải và các loại rau đều chứa rất nhiều vitamin, ăn vào giúp cơ thể khỏe mạnh hơn, lớn nhanh hơn. Vì vậy chúng mình nhớ phải thường xuyên ăn rau nhé!</a:t>
            </a:r>
            <a:endParaRPr lang="en-US" altLang="en-US" sz="3400">
              <a:solidFill>
                <a:srgbClr val="0000FF"/>
              </a:solidFill>
              <a:latin typeface="Times New Roman" pitchFamily="18" charset="0"/>
              <a:cs typeface="Times New Roman" pitchFamily="18" charset="0"/>
            </a:endParaRPr>
          </a:p>
        </p:txBody>
      </p:sp>
      <p:grpSp>
        <p:nvGrpSpPr>
          <p:cNvPr id="17411" name="Group 4"/>
          <p:cNvGrpSpPr>
            <a:grpSpLocks/>
          </p:cNvGrpSpPr>
          <p:nvPr/>
        </p:nvGrpSpPr>
        <p:grpSpPr bwMode="auto">
          <a:xfrm>
            <a:off x="0" y="0"/>
            <a:ext cx="9144000" cy="6858000"/>
            <a:chOff x="0" y="-19"/>
            <a:chExt cx="5760" cy="4377"/>
          </a:xfrm>
        </p:grpSpPr>
        <p:pic>
          <p:nvPicPr>
            <p:cNvPr id="17413" name="Picture 5"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8"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12" name="Picture 3" descr="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49313"/>
            <a:ext cx="422433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Effect transition="in" filter="checkerboard(across)">
                                      <p:cBhvr>
                                        <p:cTn id="7" dur="1000"/>
                                        <p:tgtEl>
                                          <p:spTgt spid="23557">
                                            <p:txEl>
                                              <p:pRg st="0" end="0"/>
                                            </p:txEl>
                                          </p:spTgt>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23557">
                                            <p:txEl>
                                              <p:pRg st="1" end="1"/>
                                            </p:txEl>
                                          </p:spTgt>
                                        </p:tgtEl>
                                        <p:attrNameLst>
                                          <p:attrName>style.visibility</p:attrName>
                                        </p:attrNameLst>
                                      </p:cBhvr>
                                      <p:to>
                                        <p:strVal val="visible"/>
                                      </p:to>
                                    </p:set>
                                    <p:animEffect transition="in" filter="checkerboard(across)">
                                      <p:cBhvr>
                                        <p:cTn id="11" dur="1000"/>
                                        <p:tgtEl>
                                          <p:spTgt spid="235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ta cung trổ tài đọc thơ.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7620000" y="5029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descr="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WordArt 3"/>
          <p:cNvSpPr>
            <a:spLocks noChangeArrowheads="1" noChangeShapeType="1" noTextEdit="1"/>
          </p:cNvSpPr>
          <p:nvPr/>
        </p:nvSpPr>
        <p:spPr bwMode="auto">
          <a:xfrm>
            <a:off x="1905000" y="2286000"/>
            <a:ext cx="5334000" cy="990600"/>
          </a:xfrm>
          <a:prstGeom prst="rect">
            <a:avLst/>
          </a:prstGeom>
        </p:spPr>
        <p:txBody>
          <a:bodyPr wrap="none" fromWordArt="1">
            <a:prstTxWarp prst="textPlain">
              <a:avLst>
                <a:gd name="adj" fmla="val 50000"/>
              </a:avLst>
            </a:prstTxWarp>
          </a:bodyPr>
          <a:lstStyle/>
          <a:p>
            <a:pPr algn="ctr"/>
            <a:r>
              <a:rPr lang="vi-VN" sz="3600" kern="10">
                <a:ln w="19050">
                  <a:solidFill>
                    <a:srgbClr val="0000FF"/>
                  </a:solidFill>
                  <a:round/>
                  <a:headEnd/>
                  <a:tailEnd/>
                </a:ln>
                <a:solidFill>
                  <a:srgbClr val="0066CC"/>
                </a:solidFill>
                <a:effectLst>
                  <a:outerShdw dist="35921" dir="2700000" algn="ctr" rotWithShape="0">
                    <a:srgbClr val="990000"/>
                  </a:outerShdw>
                </a:effectLst>
                <a:latin typeface="Times New Roman"/>
                <a:cs typeface="Times New Roman"/>
              </a:rPr>
              <a:t>Bé đọc thơ cùng cô</a:t>
            </a:r>
            <a:endParaRPr lang="en-US" sz="3600" kern="10">
              <a:ln w="19050">
                <a:solidFill>
                  <a:srgbClr val="0000FF"/>
                </a:solidFill>
                <a:round/>
                <a:headEnd/>
                <a:tailEnd/>
              </a:ln>
              <a:solidFill>
                <a:srgbClr val="0066CC"/>
              </a:solidFill>
              <a:effectLst>
                <a:outerShdw dist="35921" dir="2700000" algn="ctr" rotWithShape="0">
                  <a:srgbClr val="990000"/>
                </a:outerShdw>
              </a:effectLst>
              <a:latin typeface="Times New Roman"/>
              <a:cs typeface="Times New Roman"/>
            </a:endParaRPr>
          </a:p>
        </p:txBody>
      </p:sp>
      <p:sp>
        <p:nvSpPr>
          <p:cNvPr id="6" name="WordArt 4"/>
          <p:cNvSpPr>
            <a:spLocks noChangeArrowheads="1" noChangeShapeType="1" noTextEdit="1"/>
          </p:cNvSpPr>
          <p:nvPr/>
        </p:nvSpPr>
        <p:spPr bwMode="auto">
          <a:xfrm>
            <a:off x="1600200" y="3429000"/>
            <a:ext cx="5638800" cy="1162050"/>
          </a:xfrm>
          <a:prstGeom prst="rect">
            <a:avLst/>
          </a:prstGeom>
        </p:spPr>
        <p:txBody>
          <a:bodyPr wrap="none" fromWordArt="1">
            <a:prstTxWarp prst="textPlain">
              <a:avLst>
                <a:gd name="adj" fmla="val 50000"/>
              </a:avLst>
            </a:prstTxWarp>
          </a:bodyPr>
          <a:lstStyle/>
          <a:p>
            <a:pPr algn="ctr"/>
            <a:r>
              <a:rPr lang="vi-VN" sz="4000" kern="10">
                <a:ln w="19050">
                  <a:solidFill>
                    <a:srgbClr val="FF0000"/>
                  </a:solidFill>
                  <a:round/>
                  <a:headEnd/>
                  <a:tailEnd/>
                </a:ln>
                <a:solidFill>
                  <a:srgbClr val="0066CC"/>
                </a:solidFill>
                <a:effectLst>
                  <a:outerShdw dist="35921" dir="2700000" algn="ctr" rotWithShape="0">
                    <a:srgbClr val="990000"/>
                  </a:outerShdw>
                </a:effectLst>
                <a:latin typeface="Times New Roman"/>
                <a:cs typeface="Times New Roman"/>
              </a:rPr>
              <a:t>Bài thơ: Bắp cải xanh</a:t>
            </a:r>
          </a:p>
          <a:p>
            <a:pPr algn="ctr"/>
            <a:r>
              <a:rPr lang="vi-VN" sz="4000" kern="10">
                <a:ln w="19050">
                  <a:solidFill>
                    <a:srgbClr val="FF0000"/>
                  </a:solidFill>
                  <a:round/>
                  <a:headEnd/>
                  <a:tailEnd/>
                </a:ln>
                <a:solidFill>
                  <a:srgbClr val="0066CC"/>
                </a:solidFill>
                <a:effectLst>
                  <a:outerShdw dist="35921" dir="2700000" algn="ctr" rotWithShape="0">
                    <a:srgbClr val="990000"/>
                  </a:outerShdw>
                </a:effectLst>
                <a:latin typeface="Times New Roman"/>
                <a:cs typeface="Times New Roman"/>
              </a:rPr>
              <a:t> Sáng tác: Phạm Hổ</a:t>
            </a:r>
            <a:endParaRPr lang="en-US" sz="4000" kern="10">
              <a:ln w="19050">
                <a:solidFill>
                  <a:srgbClr val="FF0000"/>
                </a:solidFill>
                <a:round/>
                <a:headEnd/>
                <a:tailEnd/>
              </a:ln>
              <a:solidFill>
                <a:srgbClr val="0066CC"/>
              </a:solidFill>
              <a:effectLst>
                <a:outerShdw dist="35921" dir="2700000" algn="ctr" rotWithShape="0">
                  <a:srgbClr val="990000"/>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79413" fill="hold"/>
                                        <p:tgtEl>
                                          <p:spTgt spid="28677"/>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28677"/>
                </p:tgtEl>
              </p:cMediaNode>
            </p:audio>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US" altLang="en-US" smtClean="0"/>
          </a:p>
        </p:txBody>
      </p:sp>
      <p:pic>
        <p:nvPicPr>
          <p:cNvPr id="19459" name="Picture 2" descr="C:\Users\Welcome\Desktop\hinh-nen-dien-thoai-hoa-cac-loai-hd-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25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a:spLocks noChangeArrowheads="1"/>
          </p:cNvSpPr>
          <p:nvPr/>
        </p:nvSpPr>
        <p:spPr bwMode="auto">
          <a:xfrm>
            <a:off x="3411538" y="661988"/>
            <a:ext cx="2320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vi-VN" sz="3200" b="1">
                <a:solidFill>
                  <a:srgbClr val="0000FF"/>
                </a:solidFill>
                <a:latin typeface="Times New Roman" pitchFamily="18" charset="0"/>
                <a:cs typeface="Times New Roman" pitchFamily="18" charset="0"/>
              </a:rPr>
              <a:t>TRÒ CHƠI</a:t>
            </a:r>
          </a:p>
        </p:txBody>
      </p:sp>
      <p:sp>
        <p:nvSpPr>
          <p:cNvPr id="5" name="Rectangle 4"/>
          <p:cNvSpPr>
            <a:spLocks noChangeArrowheads="1"/>
          </p:cNvSpPr>
          <p:nvPr/>
        </p:nvSpPr>
        <p:spPr bwMode="auto">
          <a:xfrm>
            <a:off x="298450" y="1690688"/>
            <a:ext cx="8804275"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vi-VN" sz="3200"/>
              <a:t>- Hôm nay các con cùng cô cuốc đất, gieo hạt để giúp bác nông dân có nhiều rau nhé!</a:t>
            </a:r>
          </a:p>
          <a:p>
            <a:pPr>
              <a:spcBef>
                <a:spcPct val="20000"/>
              </a:spcBef>
            </a:pPr>
            <a:r>
              <a:rPr lang="vi-VN" sz="3200"/>
              <a:t>- Cô cho trẻ chơi trò chơi “gieo hạt” 2- 3 lần</a:t>
            </a:r>
          </a:p>
          <a:p>
            <a:pPr>
              <a:spcBef>
                <a:spcPct val="20000"/>
              </a:spcBef>
            </a:pPr>
            <a:r>
              <a:rPr lang="vi-VN" sz="3200"/>
              <a:t>- Cô khuyến khích khen trẻ</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100+ hình ảnh cảm ơn trong powerpoint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59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US" altLang="en-US" smtClean="0"/>
          </a:p>
        </p:txBody>
      </p:sp>
      <p:pic>
        <p:nvPicPr>
          <p:cNvPr id="3075" name="Picture 2" descr="C:\Users\Welcome\Desktop\hinh-nen-dien-thoai-hoa-cac-loai-hd-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4"/>
          <p:cNvSpPr>
            <a:spLocks noChangeArrowheads="1"/>
          </p:cNvSpPr>
          <p:nvPr/>
        </p:nvSpPr>
        <p:spPr bwMode="auto">
          <a:xfrm>
            <a:off x="2735263" y="712788"/>
            <a:ext cx="383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vi-VN" b="1">
                <a:solidFill>
                  <a:srgbClr val="002060"/>
                </a:solidFill>
                <a:latin typeface="Times New Roman" pitchFamily="18" charset="0"/>
                <a:cs typeface="Times New Roman" pitchFamily="18" charset="0"/>
              </a:rPr>
              <a:t>I. MỤC ĐÍCH – YÊU CẦU</a:t>
            </a:r>
          </a:p>
        </p:txBody>
      </p:sp>
      <p:sp>
        <p:nvSpPr>
          <p:cNvPr id="11" name="Rectangle 4"/>
          <p:cNvSpPr>
            <a:spLocks noChangeArrowheads="1"/>
          </p:cNvSpPr>
          <p:nvPr/>
        </p:nvSpPr>
        <p:spPr bwMode="auto">
          <a:xfrm>
            <a:off x="1189038" y="1516063"/>
            <a:ext cx="67659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ts val="0"/>
              </a:spcBef>
              <a:buFontTx/>
              <a:buAutoNum type="arabicPeriod"/>
              <a:defRPr/>
            </a:pPr>
            <a:r>
              <a:rPr lang="en-US" altLang="vi-VN" sz="1800" b="1" dirty="0" err="1" smtClean="0">
                <a:solidFill>
                  <a:srgbClr val="0000FF"/>
                </a:solidFill>
                <a:latin typeface="Times New Roman" panose="02020603050405020304" pitchFamily="18" charset="0"/>
                <a:cs typeface="Times New Roman" panose="02020603050405020304" pitchFamily="18" charset="0"/>
              </a:rPr>
              <a:t>Kiến</a:t>
            </a:r>
            <a:r>
              <a:rPr lang="en-US" altLang="vi-VN" sz="1800" b="1" dirty="0" smtClean="0">
                <a:solidFill>
                  <a:srgbClr val="0000FF"/>
                </a:solidFill>
                <a:latin typeface="Times New Roman" panose="02020603050405020304" pitchFamily="18" charset="0"/>
                <a:cs typeface="Times New Roman" panose="02020603050405020304" pitchFamily="18" charset="0"/>
              </a:rPr>
              <a:t> </a:t>
            </a:r>
            <a:r>
              <a:rPr lang="en-US" altLang="vi-VN" sz="1800" b="1" dirty="0" err="1" smtClean="0">
                <a:solidFill>
                  <a:srgbClr val="0000FF"/>
                </a:solidFill>
                <a:latin typeface="Times New Roman" panose="02020603050405020304" pitchFamily="18" charset="0"/>
                <a:cs typeface="Times New Roman" panose="02020603050405020304" pitchFamily="18" charset="0"/>
              </a:rPr>
              <a:t>thức</a:t>
            </a:r>
            <a:r>
              <a:rPr lang="en-US" altLang="vi-VN" sz="1800" b="1" dirty="0" smtClean="0">
                <a:solidFill>
                  <a:srgbClr val="0000FF"/>
                </a:solidFill>
                <a:latin typeface="Times New Roman" panose="02020603050405020304" pitchFamily="18" charset="0"/>
                <a:cs typeface="Times New Roman" panose="02020603050405020304" pitchFamily="18" charset="0"/>
              </a:rPr>
              <a:t>: - </a:t>
            </a:r>
            <a:r>
              <a:rPr lang="en-US" altLang="vi-VN" sz="1800" b="1" dirty="0" err="1" smtClean="0">
                <a:solidFill>
                  <a:srgbClr val="0000FF"/>
                </a:solidFill>
                <a:latin typeface="Times New Roman" panose="02020603050405020304" pitchFamily="18" charset="0"/>
                <a:cs typeface="Times New Roman" panose="02020603050405020304" pitchFamily="18" charset="0"/>
              </a:rPr>
              <a:t>Trẻ</a:t>
            </a:r>
            <a:r>
              <a:rPr lang="en-US" altLang="vi-VN" sz="1800" b="1" dirty="0" smtClean="0">
                <a:solidFill>
                  <a:srgbClr val="0000FF"/>
                </a:solidFill>
                <a:latin typeface="Times New Roman" panose="02020603050405020304" pitchFamily="18" charset="0"/>
                <a:cs typeface="Times New Roman" panose="02020603050405020304" pitchFamily="18" charset="0"/>
              </a:rPr>
              <a:t> </a:t>
            </a:r>
            <a:r>
              <a:rPr lang="en-US" altLang="vi-VN" sz="1800" b="1" dirty="0" err="1" smtClean="0">
                <a:solidFill>
                  <a:srgbClr val="0000FF"/>
                </a:solidFill>
                <a:latin typeface="Times New Roman" panose="02020603050405020304" pitchFamily="18" charset="0"/>
                <a:cs typeface="Times New Roman" panose="02020603050405020304" pitchFamily="18" charset="0"/>
              </a:rPr>
              <a:t>biết</a:t>
            </a:r>
            <a:r>
              <a:rPr lang="en-US" altLang="vi-VN" sz="1800" b="1" dirty="0" smtClean="0">
                <a:solidFill>
                  <a:srgbClr val="0000FF"/>
                </a:solidFill>
                <a:latin typeface="Times New Roman" panose="02020603050405020304" pitchFamily="18" charset="0"/>
                <a:cs typeface="Times New Roman" panose="02020603050405020304" pitchFamily="18" charset="0"/>
              </a:rPr>
              <a:t> </a:t>
            </a:r>
            <a:r>
              <a:rPr lang="en-US" altLang="vi-VN" sz="1800" b="1" dirty="0" err="1" smtClean="0">
                <a:solidFill>
                  <a:srgbClr val="0000FF"/>
                </a:solidFill>
                <a:latin typeface="Times New Roman" panose="02020603050405020304" pitchFamily="18" charset="0"/>
                <a:cs typeface="Times New Roman" panose="02020603050405020304" pitchFamily="18" charset="0"/>
              </a:rPr>
              <a:t>tên</a:t>
            </a:r>
            <a:r>
              <a:rPr lang="en-US" altLang="vi-VN" sz="1800" b="1" dirty="0" smtClean="0">
                <a:solidFill>
                  <a:srgbClr val="0000FF"/>
                </a:solidFill>
                <a:latin typeface="Times New Roman" panose="02020603050405020304" pitchFamily="18" charset="0"/>
                <a:cs typeface="Times New Roman" panose="02020603050405020304" pitchFamily="18" charset="0"/>
              </a:rPr>
              <a:t> </a:t>
            </a:r>
            <a:r>
              <a:rPr lang="en-US" altLang="vi-VN" sz="1800" b="1" dirty="0" err="1" smtClean="0">
                <a:solidFill>
                  <a:srgbClr val="0000FF"/>
                </a:solidFill>
                <a:latin typeface="Times New Roman" panose="02020603050405020304" pitchFamily="18" charset="0"/>
                <a:cs typeface="Times New Roman" panose="02020603050405020304" pitchFamily="18" charset="0"/>
              </a:rPr>
              <a:t>bài</a:t>
            </a:r>
            <a:r>
              <a:rPr lang="en-US" altLang="vi-VN" sz="1800" b="1" dirty="0" smtClean="0">
                <a:solidFill>
                  <a:srgbClr val="0000FF"/>
                </a:solidFill>
                <a:latin typeface="Times New Roman" panose="02020603050405020304" pitchFamily="18" charset="0"/>
                <a:cs typeface="Times New Roman" panose="02020603050405020304" pitchFamily="18" charset="0"/>
              </a:rPr>
              <a:t> </a:t>
            </a:r>
            <a:r>
              <a:rPr lang="en-US" altLang="vi-VN" sz="1800" b="1" dirty="0" err="1" smtClean="0">
                <a:solidFill>
                  <a:srgbClr val="0000FF"/>
                </a:solidFill>
                <a:latin typeface="Times New Roman" panose="02020603050405020304" pitchFamily="18" charset="0"/>
                <a:cs typeface="Times New Roman" panose="02020603050405020304" pitchFamily="18" charset="0"/>
              </a:rPr>
              <a:t>thơ</a:t>
            </a:r>
            <a:r>
              <a:rPr lang="en-US" altLang="vi-VN" sz="1800" b="1" dirty="0" smtClean="0">
                <a:solidFill>
                  <a:srgbClr val="0000FF"/>
                </a:solidFill>
                <a:latin typeface="Times New Roman" panose="02020603050405020304" pitchFamily="18" charset="0"/>
                <a:cs typeface="Times New Roman" panose="02020603050405020304" pitchFamily="18" charset="0"/>
              </a:rPr>
              <a:t>, </a:t>
            </a:r>
            <a:r>
              <a:rPr lang="en-US" altLang="vi-VN" sz="1800" b="1" dirty="0" err="1" smtClean="0">
                <a:solidFill>
                  <a:srgbClr val="0000FF"/>
                </a:solidFill>
                <a:latin typeface="Times New Roman" panose="02020603050405020304" pitchFamily="18" charset="0"/>
                <a:cs typeface="Times New Roman" panose="02020603050405020304" pitchFamily="18" charset="0"/>
              </a:rPr>
              <a:t>tác</a:t>
            </a:r>
            <a:r>
              <a:rPr lang="en-US" altLang="vi-VN" sz="1800" b="1" dirty="0" smtClean="0">
                <a:solidFill>
                  <a:srgbClr val="0000FF"/>
                </a:solidFill>
                <a:latin typeface="Times New Roman" panose="02020603050405020304" pitchFamily="18" charset="0"/>
                <a:cs typeface="Times New Roman" panose="02020603050405020304" pitchFamily="18" charset="0"/>
              </a:rPr>
              <a:t> </a:t>
            </a:r>
            <a:r>
              <a:rPr lang="en-US" altLang="vi-VN" sz="1800" b="1" dirty="0" err="1" smtClean="0">
                <a:solidFill>
                  <a:srgbClr val="0000FF"/>
                </a:solidFill>
                <a:latin typeface="Times New Roman" panose="02020603050405020304" pitchFamily="18" charset="0"/>
                <a:cs typeface="Times New Roman" panose="02020603050405020304" pitchFamily="18" charset="0"/>
              </a:rPr>
              <a:t>giả</a:t>
            </a:r>
            <a:r>
              <a:rPr lang="en-US" altLang="vi-VN" sz="1800" b="1" dirty="0" smtClean="0">
                <a:solidFill>
                  <a:srgbClr val="0000FF"/>
                </a:solidFill>
                <a:latin typeface="Times New Roman" panose="02020603050405020304" pitchFamily="18" charset="0"/>
                <a:cs typeface="Times New Roman" panose="02020603050405020304" pitchFamily="18" charset="0"/>
              </a:rPr>
              <a:t>. </a:t>
            </a:r>
            <a:r>
              <a:rPr lang="en-US" altLang="vi-VN" sz="1800" b="1" dirty="0" err="1" smtClean="0">
                <a:solidFill>
                  <a:srgbClr val="0000FF"/>
                </a:solidFill>
                <a:latin typeface="Times New Roman" panose="02020603050405020304" pitchFamily="18" charset="0"/>
                <a:cs typeface="Times New Roman" panose="02020603050405020304" pitchFamily="18" charset="0"/>
              </a:rPr>
              <a:t>Biết</a:t>
            </a:r>
            <a:r>
              <a:rPr lang="en-US" altLang="vi-VN" sz="1800" b="1" dirty="0" smtClean="0">
                <a:solidFill>
                  <a:srgbClr val="0000FF"/>
                </a:solidFill>
                <a:latin typeface="Times New Roman" panose="02020603050405020304" pitchFamily="18" charset="0"/>
                <a:cs typeface="Times New Roman" panose="02020603050405020304" pitchFamily="18" charset="0"/>
              </a:rPr>
              <a:t> </a:t>
            </a:r>
            <a:r>
              <a:rPr lang="en-US" altLang="vi-VN" sz="1800" b="1" dirty="0" err="1" smtClean="0">
                <a:solidFill>
                  <a:srgbClr val="0000FF"/>
                </a:solidFill>
                <a:latin typeface="Times New Roman" panose="02020603050405020304" pitchFamily="18" charset="0"/>
                <a:cs typeface="Times New Roman" panose="02020603050405020304" pitchFamily="18" charset="0"/>
              </a:rPr>
              <a:t>nội</a:t>
            </a:r>
            <a:r>
              <a:rPr lang="en-US" altLang="vi-VN" sz="1800" b="1" dirty="0" smtClean="0">
                <a:solidFill>
                  <a:srgbClr val="0000FF"/>
                </a:solidFill>
                <a:latin typeface="Times New Roman" panose="02020603050405020304" pitchFamily="18" charset="0"/>
                <a:cs typeface="Times New Roman" panose="02020603050405020304" pitchFamily="18" charset="0"/>
              </a:rPr>
              <a:t> dung </a:t>
            </a:r>
            <a:r>
              <a:rPr lang="en-US" altLang="vi-VN" sz="1800" b="1" dirty="0" err="1" smtClean="0">
                <a:solidFill>
                  <a:srgbClr val="0000FF"/>
                </a:solidFill>
                <a:latin typeface="Times New Roman" panose="02020603050405020304" pitchFamily="18" charset="0"/>
                <a:cs typeface="Times New Roman" panose="02020603050405020304" pitchFamily="18" charset="0"/>
              </a:rPr>
              <a:t>bài</a:t>
            </a:r>
            <a:r>
              <a:rPr lang="en-US" altLang="vi-VN" sz="1800" b="1" dirty="0" smtClean="0">
                <a:solidFill>
                  <a:srgbClr val="0000FF"/>
                </a:solidFill>
                <a:latin typeface="Times New Roman" panose="02020603050405020304" pitchFamily="18" charset="0"/>
                <a:cs typeface="Times New Roman" panose="02020603050405020304" pitchFamily="18" charset="0"/>
              </a:rPr>
              <a:t> </a:t>
            </a:r>
            <a:r>
              <a:rPr lang="en-US" altLang="vi-VN" sz="1800" b="1" dirty="0" err="1" smtClean="0">
                <a:solidFill>
                  <a:srgbClr val="0000FF"/>
                </a:solidFill>
                <a:latin typeface="Times New Roman" panose="02020603050405020304" pitchFamily="18" charset="0"/>
                <a:cs typeface="Times New Roman" panose="02020603050405020304" pitchFamily="18" charset="0"/>
              </a:rPr>
              <a:t>thơ</a:t>
            </a:r>
            <a:r>
              <a:rPr lang="en-US" altLang="vi-VN" sz="1800" b="1" dirty="0" smtClean="0">
                <a:solidFill>
                  <a:srgbClr val="0000FF"/>
                </a:solidFill>
                <a:latin typeface="Times New Roman" panose="02020603050405020304" pitchFamily="18" charset="0"/>
                <a:cs typeface="Times New Roman" panose="02020603050405020304" pitchFamily="18" charset="0"/>
              </a:rPr>
              <a:t>.</a:t>
            </a:r>
          </a:p>
          <a:p>
            <a:pPr eaLnBrk="1" hangingPunct="1">
              <a:spcBef>
                <a:spcPts val="0"/>
              </a:spcBef>
              <a:buFontTx/>
              <a:buNone/>
              <a:defRPr/>
            </a:pPr>
            <a:r>
              <a:rPr lang="en-US" altLang="vi-VN" sz="1800" b="1" dirty="0" smtClean="0">
                <a:solidFill>
                  <a:srgbClr val="0000FF"/>
                </a:solidFill>
                <a:latin typeface="Times New Roman" panose="02020603050405020304" pitchFamily="18" charset="0"/>
                <a:cs typeface="Times New Roman" panose="02020603050405020304" pitchFamily="18" charset="0"/>
              </a:rPr>
              <a:t>                          - </a:t>
            </a:r>
            <a:r>
              <a:rPr lang="en-US" altLang="vi-VN" sz="1800" b="1" dirty="0" err="1" smtClean="0">
                <a:solidFill>
                  <a:srgbClr val="0000FF"/>
                </a:solidFill>
                <a:latin typeface="Times New Roman" panose="02020603050405020304" pitchFamily="18" charset="0"/>
                <a:cs typeface="Times New Roman" panose="02020603050405020304" pitchFamily="18" charset="0"/>
              </a:rPr>
              <a:t>Biết</a:t>
            </a:r>
            <a:r>
              <a:rPr lang="en-US" altLang="vi-VN" sz="1800" b="1" dirty="0" smtClean="0">
                <a:solidFill>
                  <a:srgbClr val="0000FF"/>
                </a:solidFill>
                <a:latin typeface="Times New Roman" panose="02020603050405020304" pitchFamily="18" charset="0"/>
                <a:cs typeface="Times New Roman" panose="02020603050405020304" pitchFamily="18" charset="0"/>
              </a:rPr>
              <a:t> </a:t>
            </a:r>
            <a:r>
              <a:rPr lang="en-US" altLang="vi-VN" sz="1800" b="1" dirty="0" err="1" smtClean="0">
                <a:solidFill>
                  <a:srgbClr val="0000FF"/>
                </a:solidFill>
                <a:latin typeface="Times New Roman" panose="02020603050405020304" pitchFamily="18" charset="0"/>
                <a:cs typeface="Times New Roman" panose="02020603050405020304" pitchFamily="18" charset="0"/>
              </a:rPr>
              <a:t>lợi</a:t>
            </a:r>
            <a:r>
              <a:rPr lang="en-US" altLang="vi-VN" sz="1800" b="1" dirty="0" smtClean="0">
                <a:solidFill>
                  <a:srgbClr val="0000FF"/>
                </a:solidFill>
                <a:latin typeface="Times New Roman" panose="02020603050405020304" pitchFamily="18" charset="0"/>
                <a:cs typeface="Times New Roman" panose="02020603050405020304" pitchFamily="18" charset="0"/>
              </a:rPr>
              <a:t> </a:t>
            </a:r>
            <a:r>
              <a:rPr lang="en-US" altLang="vi-VN" sz="1800" b="1" dirty="0" err="1" smtClean="0">
                <a:solidFill>
                  <a:srgbClr val="0000FF"/>
                </a:solidFill>
                <a:latin typeface="Times New Roman" panose="02020603050405020304" pitchFamily="18" charset="0"/>
                <a:cs typeface="Times New Roman" panose="02020603050405020304" pitchFamily="18" charset="0"/>
              </a:rPr>
              <a:t>ích</a:t>
            </a:r>
            <a:r>
              <a:rPr lang="en-US" altLang="vi-VN" sz="1800" b="1" dirty="0" smtClean="0">
                <a:solidFill>
                  <a:srgbClr val="0000FF"/>
                </a:solidFill>
                <a:latin typeface="Times New Roman" panose="02020603050405020304" pitchFamily="18" charset="0"/>
                <a:cs typeface="Times New Roman" panose="02020603050405020304" pitchFamily="18" charset="0"/>
              </a:rPr>
              <a:t> </a:t>
            </a:r>
            <a:r>
              <a:rPr lang="en-US" altLang="vi-VN" sz="1800" b="1" dirty="0" err="1" smtClean="0">
                <a:solidFill>
                  <a:srgbClr val="0000FF"/>
                </a:solidFill>
                <a:latin typeface="Times New Roman" panose="02020603050405020304" pitchFamily="18" charset="0"/>
                <a:cs typeface="Times New Roman" panose="02020603050405020304" pitchFamily="18" charset="0"/>
              </a:rPr>
              <a:t>của</a:t>
            </a:r>
            <a:r>
              <a:rPr lang="en-US" altLang="vi-VN" sz="1800" b="1" dirty="0" smtClean="0">
                <a:solidFill>
                  <a:srgbClr val="0000FF"/>
                </a:solidFill>
                <a:latin typeface="Times New Roman" panose="02020603050405020304" pitchFamily="18" charset="0"/>
                <a:cs typeface="Times New Roman" panose="02020603050405020304" pitchFamily="18" charset="0"/>
              </a:rPr>
              <a:t> </a:t>
            </a:r>
            <a:r>
              <a:rPr lang="en-US" altLang="vi-VN" sz="1800" b="1" dirty="0" err="1" smtClean="0">
                <a:solidFill>
                  <a:srgbClr val="0000FF"/>
                </a:solidFill>
                <a:latin typeface="Times New Roman" panose="02020603050405020304" pitchFamily="18" charset="0"/>
                <a:cs typeface="Times New Roman" panose="02020603050405020304" pitchFamily="18" charset="0"/>
              </a:rPr>
              <a:t>rau</a:t>
            </a:r>
            <a:r>
              <a:rPr lang="en-US" altLang="vi-VN" sz="1800" b="1" dirty="0" smtClean="0">
                <a:solidFill>
                  <a:srgbClr val="0000FF"/>
                </a:solidFill>
                <a:latin typeface="Times New Roman" panose="02020603050405020304" pitchFamily="18" charset="0"/>
                <a:cs typeface="Times New Roman" panose="02020603050405020304" pitchFamily="18" charset="0"/>
              </a:rPr>
              <a:t> </a:t>
            </a:r>
            <a:r>
              <a:rPr lang="en-US" altLang="vi-VN" sz="1800" b="1" dirty="0" err="1" smtClean="0">
                <a:solidFill>
                  <a:srgbClr val="0000FF"/>
                </a:solidFill>
                <a:latin typeface="Times New Roman" panose="02020603050405020304" pitchFamily="18" charset="0"/>
                <a:cs typeface="Times New Roman" panose="02020603050405020304" pitchFamily="18" charset="0"/>
              </a:rPr>
              <a:t>băp</a:t>
            </a:r>
            <a:r>
              <a:rPr lang="en-US" altLang="vi-VN" sz="1800" b="1" dirty="0" smtClean="0">
                <a:solidFill>
                  <a:srgbClr val="0000FF"/>
                </a:solidFill>
                <a:latin typeface="Times New Roman" panose="02020603050405020304" pitchFamily="18" charset="0"/>
                <a:cs typeface="Times New Roman" panose="02020603050405020304" pitchFamily="18" charset="0"/>
              </a:rPr>
              <a:t> </a:t>
            </a:r>
            <a:r>
              <a:rPr lang="en-US" altLang="vi-VN" sz="1800" b="1" dirty="0" err="1" smtClean="0">
                <a:solidFill>
                  <a:srgbClr val="0000FF"/>
                </a:solidFill>
                <a:latin typeface="Times New Roman" panose="02020603050405020304" pitchFamily="18" charset="0"/>
                <a:cs typeface="Times New Roman" panose="02020603050405020304" pitchFamily="18" charset="0"/>
              </a:rPr>
              <a:t>cải</a:t>
            </a:r>
            <a:r>
              <a:rPr lang="en-US" altLang="vi-VN" sz="1800" b="1" dirty="0" smtClean="0">
                <a:solidFill>
                  <a:srgbClr val="0000FF"/>
                </a:solidFill>
                <a:latin typeface="Times New Roman" panose="02020603050405020304" pitchFamily="18" charset="0"/>
                <a:cs typeface="Times New Roman" panose="02020603050405020304" pitchFamily="18" charset="0"/>
              </a:rPr>
              <a:t>.</a:t>
            </a:r>
          </a:p>
        </p:txBody>
      </p:sp>
      <p:sp>
        <p:nvSpPr>
          <p:cNvPr id="15" name="Rectangle 4"/>
          <p:cNvSpPr>
            <a:spLocks noChangeArrowheads="1"/>
          </p:cNvSpPr>
          <p:nvPr/>
        </p:nvSpPr>
        <p:spPr bwMode="auto">
          <a:xfrm>
            <a:off x="1189038" y="2286000"/>
            <a:ext cx="58213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vi-VN" b="1">
                <a:solidFill>
                  <a:srgbClr val="0000FF"/>
                </a:solidFill>
                <a:latin typeface="Times New Roman" pitchFamily="18" charset="0"/>
                <a:cs typeface="Times New Roman" pitchFamily="18" charset="0"/>
              </a:rPr>
              <a:t>2. Kỹ năng: - Rèn kỹ năng đọc diễn cảm cho trẻ.</a:t>
            </a:r>
          </a:p>
          <a:p>
            <a:pPr eaLnBrk="1" hangingPunct="1"/>
            <a:r>
              <a:rPr lang="en-US" altLang="vi-VN" b="1">
                <a:solidFill>
                  <a:srgbClr val="0000FF"/>
                </a:solidFill>
                <a:latin typeface="Times New Roman" pitchFamily="18" charset="0"/>
                <a:cs typeface="Times New Roman" pitchFamily="18" charset="0"/>
              </a:rPr>
              <a:t>                     - Rèn kỹ năng phát triển ngôn ngữ cho. trẻ.</a:t>
            </a:r>
          </a:p>
        </p:txBody>
      </p:sp>
      <p:sp>
        <p:nvSpPr>
          <p:cNvPr id="16" name="Rectangle 4"/>
          <p:cNvSpPr>
            <a:spLocks noChangeArrowheads="1"/>
          </p:cNvSpPr>
          <p:nvPr/>
        </p:nvSpPr>
        <p:spPr bwMode="auto">
          <a:xfrm>
            <a:off x="1168400" y="3175000"/>
            <a:ext cx="728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vi-VN" b="1">
                <a:solidFill>
                  <a:srgbClr val="0000FF"/>
                </a:solidFill>
                <a:latin typeface="Times New Roman" pitchFamily="18" charset="0"/>
                <a:cs typeface="Times New Roman" pitchFamily="18" charset="0"/>
              </a:rPr>
              <a:t>3. Thái độ: - Giáo dục trẻ thích ăn các loại rau để có cơ thể khỏe mạnh.</a:t>
            </a:r>
          </a:p>
          <a:p>
            <a:pPr eaLnBrk="1" hangingPunct="1"/>
            <a:r>
              <a:rPr lang="en-US" altLang="vi-VN" b="1">
                <a:solidFill>
                  <a:srgbClr val="0000FF"/>
                </a:solidFill>
                <a:latin typeface="Times New Roman" pitchFamily="18" charset="0"/>
                <a:cs typeface="Times New Roman" pitchFamily="18" charset="0"/>
              </a:rPr>
              <a:t>                    - Yêu quý các cô bác nông dân.</a:t>
            </a:r>
          </a:p>
        </p:txBody>
      </p:sp>
      <p:sp>
        <p:nvSpPr>
          <p:cNvPr id="17" name="Rectangle 4"/>
          <p:cNvSpPr>
            <a:spLocks noChangeArrowheads="1"/>
          </p:cNvSpPr>
          <p:nvPr/>
        </p:nvSpPr>
        <p:spPr bwMode="auto">
          <a:xfrm>
            <a:off x="3500438" y="4646613"/>
            <a:ext cx="2625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vi-VN" b="1">
                <a:solidFill>
                  <a:srgbClr val="0000FF"/>
                </a:solidFill>
                <a:latin typeface="Times New Roman" pitchFamily="18" charset="0"/>
                <a:cs typeface="Times New Roman" pitchFamily="18" charset="0"/>
              </a:rPr>
              <a:t>Bài giảng điện tử</a:t>
            </a:r>
          </a:p>
        </p:txBody>
      </p:sp>
      <p:sp>
        <p:nvSpPr>
          <p:cNvPr id="18" name="Rectangle 4"/>
          <p:cNvSpPr>
            <a:spLocks noChangeArrowheads="1"/>
          </p:cNvSpPr>
          <p:nvPr/>
        </p:nvSpPr>
        <p:spPr bwMode="auto">
          <a:xfrm>
            <a:off x="2895600" y="4176713"/>
            <a:ext cx="383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vi-VN" b="1">
                <a:solidFill>
                  <a:srgbClr val="002060"/>
                </a:solidFill>
                <a:latin typeface="Times New Roman" pitchFamily="18" charset="0"/>
                <a:cs typeface="Times New Roman" pitchFamily="18" charset="0"/>
              </a:rPr>
              <a:t>II. CHUẨN BỊ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circle(in)">
                                      <p:cBhvr>
                                        <p:cTn id="7" dur="2000"/>
                                        <p:tgtEl>
                                          <p:spTgt spid="3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20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in)">
                                      <p:cBhvr>
                                        <p:cTn id="3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11" grpId="0"/>
      <p:bldP spid="15"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ÂY BẮP CẢI (Hình minh họa theo lời bài hát).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732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altLang="en-US" smtClean="0"/>
          </a:p>
        </p:txBody>
      </p:sp>
      <p:pic>
        <p:nvPicPr>
          <p:cNvPr id="5123" name="Picture 2" descr="C:\Users\Welcome\Desktop\hinh-nen-dien-thoai-hoa-cac-loai-hd-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25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a:spLocks noChangeArrowheads="1"/>
          </p:cNvSpPr>
          <p:nvPr/>
        </p:nvSpPr>
        <p:spPr bwMode="auto">
          <a:xfrm>
            <a:off x="574675" y="1643063"/>
            <a:ext cx="81121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eaLnBrk="1" hangingPunct="1">
              <a:buFontTx/>
              <a:buChar char="-"/>
            </a:pPr>
            <a:r>
              <a:rPr lang="en-US" altLang="vi-VN" sz="3600" b="1">
                <a:solidFill>
                  <a:srgbClr val="0000FF"/>
                </a:solidFill>
                <a:latin typeface="Times New Roman" pitchFamily="18" charset="0"/>
                <a:cs typeface="Times New Roman" pitchFamily="18" charset="0"/>
              </a:rPr>
              <a:t>Các con vừa hát bài hát gì?</a:t>
            </a:r>
          </a:p>
          <a:p>
            <a:pPr marL="285750" indent="-285750" eaLnBrk="1" hangingPunct="1">
              <a:buFontTx/>
              <a:buChar char="-"/>
            </a:pPr>
            <a:r>
              <a:rPr lang="en-US" altLang="vi-VN" sz="3600" b="1">
                <a:solidFill>
                  <a:srgbClr val="0000FF"/>
                </a:solidFill>
                <a:latin typeface="Times New Roman" pitchFamily="18" charset="0"/>
                <a:cs typeface="Times New Roman" pitchFamily="18" charset="0"/>
              </a:rPr>
              <a:t>Ngoài rau bắp cải các con còn biết loại rau nào nữa?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altLang="en-US" smtClean="0"/>
          </a:p>
        </p:txBody>
      </p:sp>
      <p:sp>
        <p:nvSpPr>
          <p:cNvPr id="6147" name="Content Placeholder 2"/>
          <p:cNvSpPr>
            <a:spLocks noGrp="1"/>
          </p:cNvSpPr>
          <p:nvPr>
            <p:ph idx="1"/>
          </p:nvPr>
        </p:nvSpPr>
        <p:spPr/>
        <p:txBody>
          <a:bodyPr/>
          <a:lstStyle/>
          <a:p>
            <a:endParaRPr lang="en-US" altLang="en-US" smtClean="0"/>
          </a:p>
        </p:txBody>
      </p:sp>
      <p:pic>
        <p:nvPicPr>
          <p:cNvPr id="6148" name="Picture 2" descr="C:\Users\Welcome\Desktop\hinh-nen-dien-thoai-hoa-cac-loai-hd-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16"/>
          <p:cNvSpPr>
            <a:spLocks noChangeArrowheads="1"/>
          </p:cNvSpPr>
          <p:nvPr/>
        </p:nvSpPr>
        <p:spPr bwMode="auto">
          <a:xfrm rot="10800000">
            <a:off x="381000" y="868363"/>
            <a:ext cx="8610600" cy="3087687"/>
          </a:xfrm>
          <a:prstGeom prst="cloudCallout">
            <a:avLst>
              <a:gd name="adj1" fmla="val 33282"/>
              <a:gd name="adj2" fmla="val -71630"/>
            </a:avLst>
          </a:prstGeom>
          <a:solidFill>
            <a:srgbClr val="FFFF00"/>
          </a:solidFill>
          <a:ln w="9525">
            <a:solidFill>
              <a:srgbClr val="FF0000"/>
            </a:solidFill>
            <a:round/>
            <a:headEnd/>
            <a:tailEnd/>
          </a:ln>
        </p:spPr>
        <p:txBody>
          <a:bodyPr rot="10800000"/>
          <a:lstStyle/>
          <a:p>
            <a:pPr eaLnBrk="1" hangingPunct="1"/>
            <a:r>
              <a:rPr lang="en-US" altLang="en-US" sz="4800" b="1">
                <a:solidFill>
                  <a:srgbClr val="FF0000"/>
                </a:solidFill>
              </a:rPr>
              <a:t>Thơ: Bắp cải xanh</a:t>
            </a:r>
          </a:p>
          <a:p>
            <a:pPr eaLnBrk="1" hangingPunct="1"/>
            <a:r>
              <a:rPr lang="en-US" altLang="en-US" sz="3000" b="1" i="1">
                <a:solidFill>
                  <a:srgbClr val="FF0000"/>
                </a:solidFill>
                <a:latin typeface="Times New Roman" pitchFamily="18" charset="0"/>
                <a:cs typeface="Times New Roman" pitchFamily="18" charset="0"/>
              </a:rPr>
              <a:t>                          Tác giả: Phạm Hổ</a:t>
            </a:r>
          </a:p>
          <a:p>
            <a:pPr eaLnBrk="1" hangingPunct="1"/>
            <a:endParaRPr lang="en-US" altLang="en-US" sz="48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circle(in)">
                                      <p:cBhvr>
                                        <p:cTn id="7" dur="2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1219200"/>
            <a:ext cx="6553200" cy="5078313"/>
          </a:xfrm>
          <a:prstGeom prst="rect">
            <a:avLst/>
          </a:prstGeom>
        </p:spPr>
        <p:txBody>
          <a:bodyPr>
            <a:spAutoFit/>
          </a:bodyPr>
          <a:lstStyle/>
          <a:p>
            <a:pPr algn="ctr" eaLnBrk="1" hangingPunct="1">
              <a:defRPr/>
            </a:pPr>
            <a:r>
              <a:rPr lang="en-US" sz="3600" b="1" dirty="0">
                <a:latin typeface="Times New Roman" pitchFamily="18" charset="0"/>
                <a:cs typeface="Times New Roman" pitchFamily="18" charset="0"/>
              </a:rPr>
              <a:t>		</a:t>
            </a:r>
            <a:r>
              <a:rPr lang="vi-VN" sz="3600" b="1" dirty="0">
                <a:latin typeface="Times New Roman" pitchFamily="18" charset="0"/>
                <a:cs typeface="Times New Roman" pitchFamily="18" charset="0"/>
              </a:rPr>
              <a:t>Bài thơ: Bắp cải xanh</a:t>
            </a:r>
          </a:p>
          <a:p>
            <a:pPr lvl="6">
              <a:defRPr/>
            </a:pPr>
            <a:endParaRPr lang="en-US" sz="3200" b="1" i="1" dirty="0">
              <a:latin typeface="Times New Roman" pitchFamily="18" charset="0"/>
              <a:cs typeface="Times New Roman" pitchFamily="18" charset="0"/>
            </a:endParaRPr>
          </a:p>
          <a:p>
            <a:pPr lvl="6">
              <a:defRPr/>
            </a:pPr>
            <a:r>
              <a:rPr lang="vi-VN" sz="3200" b="1" i="1" dirty="0">
                <a:latin typeface="Times New Roman" pitchFamily="18" charset="0"/>
                <a:cs typeface="Times New Roman" pitchFamily="18" charset="0"/>
              </a:rPr>
              <a:t>Bắp cải xanh</a:t>
            </a:r>
            <a:endParaRPr lang="vi-VN" sz="3200" b="1" dirty="0">
              <a:latin typeface="Times New Roman" pitchFamily="18" charset="0"/>
              <a:cs typeface="Times New Roman" pitchFamily="18" charset="0"/>
            </a:endParaRPr>
          </a:p>
          <a:p>
            <a:pPr lvl="6">
              <a:defRPr/>
            </a:pPr>
            <a:r>
              <a:rPr lang="vi-VN" sz="3200" b="1" i="1" dirty="0">
                <a:latin typeface="Times New Roman" pitchFamily="18" charset="0"/>
                <a:cs typeface="Times New Roman" pitchFamily="18" charset="0"/>
              </a:rPr>
              <a:t>Xanh man mát</a:t>
            </a:r>
            <a:endParaRPr lang="vi-VN" sz="3200" b="1" dirty="0">
              <a:latin typeface="Times New Roman" pitchFamily="18" charset="0"/>
              <a:cs typeface="Times New Roman" pitchFamily="18" charset="0"/>
            </a:endParaRPr>
          </a:p>
          <a:p>
            <a:pPr lvl="6">
              <a:defRPr/>
            </a:pPr>
            <a:r>
              <a:rPr lang="vi-VN" sz="3200" b="1" i="1" dirty="0">
                <a:latin typeface="Times New Roman" pitchFamily="18" charset="0"/>
                <a:cs typeface="Times New Roman" pitchFamily="18" charset="0"/>
              </a:rPr>
              <a:t>Lá cải sắp</a:t>
            </a:r>
            <a:endParaRPr lang="vi-VN" sz="3200" b="1" dirty="0">
              <a:latin typeface="Times New Roman" pitchFamily="18" charset="0"/>
              <a:cs typeface="Times New Roman" pitchFamily="18" charset="0"/>
            </a:endParaRPr>
          </a:p>
          <a:p>
            <a:pPr lvl="6">
              <a:defRPr/>
            </a:pPr>
            <a:r>
              <a:rPr lang="vi-VN" sz="3200" b="1" i="1" dirty="0">
                <a:latin typeface="Times New Roman" pitchFamily="18" charset="0"/>
                <a:cs typeface="Times New Roman" pitchFamily="18" charset="0"/>
              </a:rPr>
              <a:t>Sắp vòng tròn</a:t>
            </a:r>
            <a:endParaRPr lang="vi-VN" sz="3200" b="1" dirty="0">
              <a:latin typeface="Times New Roman" pitchFamily="18" charset="0"/>
              <a:cs typeface="Times New Roman" pitchFamily="18" charset="0"/>
            </a:endParaRPr>
          </a:p>
          <a:p>
            <a:pPr lvl="6">
              <a:defRPr/>
            </a:pPr>
            <a:r>
              <a:rPr lang="vi-VN" sz="3200" b="1" i="1" dirty="0">
                <a:latin typeface="Times New Roman" pitchFamily="18" charset="0"/>
                <a:cs typeface="Times New Roman" pitchFamily="18" charset="0"/>
              </a:rPr>
              <a:t>Búp cải non</a:t>
            </a:r>
            <a:endParaRPr lang="vi-VN" sz="3200" b="1" dirty="0">
              <a:latin typeface="Times New Roman" pitchFamily="18" charset="0"/>
              <a:cs typeface="Times New Roman" pitchFamily="18" charset="0"/>
            </a:endParaRPr>
          </a:p>
          <a:p>
            <a:pPr lvl="6">
              <a:defRPr/>
            </a:pPr>
            <a:r>
              <a:rPr lang="vi-VN" sz="3200" b="1" i="1" dirty="0">
                <a:latin typeface="Times New Roman" pitchFamily="18" charset="0"/>
                <a:cs typeface="Times New Roman" pitchFamily="18" charset="0"/>
              </a:rPr>
              <a:t>Nằm ngủ giữa</a:t>
            </a:r>
            <a:endParaRPr lang="en-US" sz="3200" b="1" i="1" dirty="0">
              <a:latin typeface="Times New Roman" pitchFamily="18" charset="0"/>
              <a:cs typeface="Times New Roman" pitchFamily="18" charset="0"/>
            </a:endParaRPr>
          </a:p>
          <a:p>
            <a:pPr lvl="6">
              <a:defRPr/>
            </a:pPr>
            <a:endParaRPr lang="vi-VN" sz="3200" b="1" dirty="0">
              <a:latin typeface="Times New Roman" pitchFamily="18" charset="0"/>
              <a:cs typeface="Times New Roman" pitchFamily="18" charset="0"/>
            </a:endParaRPr>
          </a:p>
          <a:p>
            <a:pPr lvl="6">
              <a:defRPr/>
            </a:pPr>
            <a:r>
              <a:rPr lang="vi-VN" sz="3200" b="1" dirty="0">
                <a:latin typeface="Times New Roman" pitchFamily="18" charset="0"/>
                <a:cs typeface="Times New Roman" pitchFamily="18" charset="0"/>
              </a:rPr>
              <a:t>(Phạm Hổ)</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868613"/>
            <a:ext cx="4343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1524000" y="381000"/>
            <a:ext cx="676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vi-VN" b="1">
                <a:solidFill>
                  <a:srgbClr val="0000FF"/>
                </a:solidFill>
                <a:latin typeface="Times New Roman" pitchFamily="18" charset="0"/>
                <a:cs typeface="Times New Roman" pitchFamily="18" charset="0"/>
              </a:rPr>
              <a:t>Cô đọc thơ lần 1: Thể hiện củ chỉ điệu bộ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ltLang="en-US" smtClean="0"/>
          </a:p>
        </p:txBody>
      </p:sp>
      <p:pic>
        <p:nvPicPr>
          <p:cNvPr id="8195" name="Picture 2" descr="C:\Users\Welcome\Desktop\hinh-nen-dien-thoai-hoa-cac-loai-hd-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25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a:spLocks noChangeArrowheads="1"/>
          </p:cNvSpPr>
          <p:nvPr/>
        </p:nvSpPr>
        <p:spPr bwMode="auto">
          <a:xfrm>
            <a:off x="-34925" y="1487488"/>
            <a:ext cx="8721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ctr" eaLnBrk="1" hangingPunct="1">
              <a:buFontTx/>
              <a:buChar char="-"/>
            </a:pPr>
            <a:r>
              <a:rPr lang="en-US" altLang="vi-VN" sz="4000" b="1">
                <a:solidFill>
                  <a:srgbClr val="0000FF"/>
                </a:solidFill>
                <a:latin typeface="Times New Roman" pitchFamily="18" charset="0"/>
                <a:cs typeface="Times New Roman" pitchFamily="18" charset="0"/>
              </a:rPr>
              <a:t>Các con vừa nghe cô đọc bài thơ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1219200"/>
            <a:ext cx="6553200" cy="5078313"/>
          </a:xfrm>
          <a:prstGeom prst="rect">
            <a:avLst/>
          </a:prstGeom>
        </p:spPr>
        <p:txBody>
          <a:bodyPr>
            <a:spAutoFit/>
          </a:bodyPr>
          <a:lstStyle/>
          <a:p>
            <a:pPr algn="ctr" eaLnBrk="1" hangingPunct="1">
              <a:defRPr/>
            </a:pPr>
            <a:r>
              <a:rPr lang="en-US" sz="3600" b="1" dirty="0">
                <a:latin typeface="Times New Roman" pitchFamily="18" charset="0"/>
                <a:cs typeface="Times New Roman" pitchFamily="18" charset="0"/>
              </a:rPr>
              <a:t>		</a:t>
            </a:r>
            <a:r>
              <a:rPr lang="vi-VN" sz="3600" b="1" dirty="0">
                <a:latin typeface="Times New Roman" pitchFamily="18" charset="0"/>
                <a:cs typeface="Times New Roman" pitchFamily="18" charset="0"/>
              </a:rPr>
              <a:t>Bài thơ: Bắp cải xanh</a:t>
            </a:r>
          </a:p>
          <a:p>
            <a:pPr lvl="6">
              <a:defRPr/>
            </a:pPr>
            <a:endParaRPr lang="en-US" sz="3200" b="1" i="1" dirty="0">
              <a:latin typeface="Times New Roman" pitchFamily="18" charset="0"/>
              <a:cs typeface="Times New Roman" pitchFamily="18" charset="0"/>
            </a:endParaRPr>
          </a:p>
          <a:p>
            <a:pPr lvl="6">
              <a:defRPr/>
            </a:pPr>
            <a:r>
              <a:rPr lang="vi-VN" sz="3200" b="1" i="1" dirty="0">
                <a:latin typeface="Times New Roman" pitchFamily="18" charset="0"/>
                <a:cs typeface="Times New Roman" pitchFamily="18" charset="0"/>
              </a:rPr>
              <a:t>Bắp cải xanh</a:t>
            </a:r>
            <a:endParaRPr lang="vi-VN" sz="3200" b="1" dirty="0">
              <a:latin typeface="Times New Roman" pitchFamily="18" charset="0"/>
              <a:cs typeface="Times New Roman" pitchFamily="18" charset="0"/>
            </a:endParaRPr>
          </a:p>
          <a:p>
            <a:pPr lvl="6">
              <a:defRPr/>
            </a:pPr>
            <a:r>
              <a:rPr lang="vi-VN" sz="3200" b="1" i="1" dirty="0">
                <a:latin typeface="Times New Roman" pitchFamily="18" charset="0"/>
                <a:cs typeface="Times New Roman" pitchFamily="18" charset="0"/>
              </a:rPr>
              <a:t>Xanh man mát</a:t>
            </a:r>
            <a:endParaRPr lang="vi-VN" sz="3200" b="1" dirty="0">
              <a:latin typeface="Times New Roman" pitchFamily="18" charset="0"/>
              <a:cs typeface="Times New Roman" pitchFamily="18" charset="0"/>
            </a:endParaRPr>
          </a:p>
          <a:p>
            <a:pPr lvl="6">
              <a:defRPr/>
            </a:pPr>
            <a:r>
              <a:rPr lang="vi-VN" sz="3200" b="1" i="1" dirty="0">
                <a:latin typeface="Times New Roman" pitchFamily="18" charset="0"/>
                <a:cs typeface="Times New Roman" pitchFamily="18" charset="0"/>
              </a:rPr>
              <a:t>Lá cải sắp</a:t>
            </a:r>
            <a:endParaRPr lang="vi-VN" sz="3200" b="1" dirty="0">
              <a:latin typeface="Times New Roman" pitchFamily="18" charset="0"/>
              <a:cs typeface="Times New Roman" pitchFamily="18" charset="0"/>
            </a:endParaRPr>
          </a:p>
          <a:p>
            <a:pPr lvl="6">
              <a:defRPr/>
            </a:pPr>
            <a:r>
              <a:rPr lang="vi-VN" sz="3200" b="1" i="1" dirty="0">
                <a:latin typeface="Times New Roman" pitchFamily="18" charset="0"/>
                <a:cs typeface="Times New Roman" pitchFamily="18" charset="0"/>
              </a:rPr>
              <a:t>Sắp vòng tròn</a:t>
            </a:r>
            <a:endParaRPr lang="vi-VN" sz="3200" b="1" dirty="0">
              <a:latin typeface="Times New Roman" pitchFamily="18" charset="0"/>
              <a:cs typeface="Times New Roman" pitchFamily="18" charset="0"/>
            </a:endParaRPr>
          </a:p>
          <a:p>
            <a:pPr lvl="6">
              <a:defRPr/>
            </a:pPr>
            <a:r>
              <a:rPr lang="vi-VN" sz="3200" b="1" i="1" dirty="0">
                <a:latin typeface="Times New Roman" pitchFamily="18" charset="0"/>
                <a:cs typeface="Times New Roman" pitchFamily="18" charset="0"/>
              </a:rPr>
              <a:t>Búp cải non</a:t>
            </a:r>
            <a:endParaRPr lang="vi-VN" sz="3200" b="1" dirty="0">
              <a:latin typeface="Times New Roman" pitchFamily="18" charset="0"/>
              <a:cs typeface="Times New Roman" pitchFamily="18" charset="0"/>
            </a:endParaRPr>
          </a:p>
          <a:p>
            <a:pPr lvl="6">
              <a:defRPr/>
            </a:pPr>
            <a:r>
              <a:rPr lang="vi-VN" sz="3200" b="1" i="1" dirty="0">
                <a:latin typeface="Times New Roman" pitchFamily="18" charset="0"/>
                <a:cs typeface="Times New Roman" pitchFamily="18" charset="0"/>
              </a:rPr>
              <a:t>Nằm ngủ giữa</a:t>
            </a:r>
            <a:endParaRPr lang="en-US" sz="3200" b="1" i="1" dirty="0">
              <a:latin typeface="Times New Roman" pitchFamily="18" charset="0"/>
              <a:cs typeface="Times New Roman" pitchFamily="18" charset="0"/>
            </a:endParaRPr>
          </a:p>
          <a:p>
            <a:pPr lvl="6">
              <a:defRPr/>
            </a:pPr>
            <a:endParaRPr lang="vi-VN" sz="3200" b="1" dirty="0">
              <a:latin typeface="Times New Roman" pitchFamily="18" charset="0"/>
              <a:cs typeface="Times New Roman" pitchFamily="18" charset="0"/>
            </a:endParaRPr>
          </a:p>
          <a:p>
            <a:pPr lvl="6">
              <a:defRPr/>
            </a:pPr>
            <a:r>
              <a:rPr lang="vi-VN" sz="3200" b="1" dirty="0">
                <a:latin typeface="Times New Roman" pitchFamily="18" charset="0"/>
                <a:cs typeface="Times New Roman" pitchFamily="18" charset="0"/>
              </a:rPr>
              <a:t>(Phạm Hổ)</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868613"/>
            <a:ext cx="4343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1524000" y="381000"/>
            <a:ext cx="676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vi-VN" b="1">
                <a:solidFill>
                  <a:srgbClr val="0000FF"/>
                </a:solidFill>
                <a:latin typeface="Times New Roman" pitchFamily="18" charset="0"/>
                <a:cs typeface="Times New Roman" pitchFamily="18" charset="0"/>
              </a:rPr>
              <a:t>Cô đọc thơ lần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47091" y="1290450"/>
            <a:ext cx="6231065" cy="923330"/>
          </a:xfrm>
          <a:prstGeom prst="rect">
            <a:avLst/>
          </a:prstGeom>
          <a:noFill/>
        </p:spPr>
        <p:txBody>
          <a:bodyPr wrap="none">
            <a:spAutoFit/>
          </a:bodyPr>
          <a:lstStyle/>
          <a:p>
            <a:pPr algn="ctr" eaLnBrk="1" hangingPunct="1">
              <a:defRPr/>
            </a:pP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Trích</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dẫn</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đàm</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thoại</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10243" name="Picture 1" descr="flowers_fr02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quot;/&gt;&lt;property id=&quot;20307&quot; value=&quot;260&quot;/&gt;&lt;/object&gt;&lt;object type=&quot;3&quot; unique_id=&quot;10030&quot;&gt;&lt;property id=&quot;20148&quot; value=&quot;5&quot;/&gt;&lt;property id=&quot;20300&quot; value=&quot;Slide 6&quot;/&gt;&lt;property id=&quot;20307&quot; value=&quot;261&quot;/&gt;&lt;/object&gt;&lt;object type=&quot;3&quot; unique_id=&quot;10031&quot;&gt;&lt;property id=&quot;20148&quot; value=&quot;5&quot;/&gt;&lt;property id=&quot;20300&quot; value=&quot;Slide 7&quot;/&gt;&lt;property id=&quot;20307&quot; value=&quot;262&quot;/&gt;&lt;/object&gt;&lt;object type=&quot;3&quot; unique_id=&quot;10032&quot;&gt;&lt;property id=&quot;20148&quot; value=&quot;5&quot;/&gt;&lt;property id=&quot;20300&quot; value=&quot;Slide 8&quot;/&gt;&lt;property id=&quot;20307&quot; value=&quot;263&quot;/&gt;&lt;/object&gt;&lt;object type=&quot;3&quot; unique_id=&quot;10243&quot;&gt;&lt;property id=&quot;20148&quot; value=&quot;5&quot;/&gt;&lt;property id=&quot;20300&quot; value=&quot;Slide 9&quot;/&gt;&lt;property id=&quot;20307&quot; value=&quot;264&quot;/&gt;&lt;/object&gt;&lt;object type=&quot;3&quot; unique_id=&quot;10244&quot;&gt;&lt;property id=&quot;20148&quot; value=&quot;5&quot;/&gt;&lt;property id=&quot;20300&quot; value=&quot;Slide 10&quot;/&gt;&lt;property id=&quot;20307&quot; value=&quot;265&quot;/&gt;&lt;/object&gt;&lt;object type=&quot;3&quot; unique_id=&quot;10245&quot;&gt;&lt;property id=&quot;20148&quot; value=&quot;5&quot;/&gt;&lt;property id=&quot;20300&quot; value=&quot;Slide 11&quot;/&gt;&lt;property id=&quot;20307&quot; value=&quot;266&quot;/&gt;&lt;/object&gt;&lt;object type=&quot;3&quot; unique_id=&quot;10246&quot;&gt;&lt;property id=&quot;20148&quot; value=&quot;5&quot;/&gt;&lt;property id=&quot;20300&quot; value=&quot;Slide 12&quot;/&gt;&lt;property id=&quot;20307&quot; value=&quot;268&quot;/&gt;&lt;/object&gt;&lt;object type=&quot;3&quot; unique_id=&quot;10247&quot;&gt;&lt;property id=&quot;20148&quot; value=&quot;5&quot;/&gt;&lt;property id=&quot;20300&quot; value=&quot;Slide 13&quot;/&gt;&lt;property id=&quot;20307&quot; value=&quot;269&quot;/&gt;&lt;/object&gt;&lt;object type=&quot;3&quot; unique_id=&quot;10248&quot;&gt;&lt;property id=&quot;20148&quot; value=&quot;5&quot;/&gt;&lt;property id=&quot;20300&quot; value=&quot;Slide 14&quot;/&gt;&lt;property id=&quot;20307&quot; value=&quot;270&quot;/&gt;&lt;/object&gt;&lt;object type=&quot;3&quot; unique_id=&quot;10249&quot;&gt;&lt;property id=&quot;20148&quot; value=&quot;5&quot;/&gt;&lt;property id=&quot;20300&quot; value=&quot;Slide 15&quot;/&gt;&lt;property id=&quot;20307&quot; value=&quot;271&quot;/&gt;&lt;/object&gt;&lt;object type=&quot;3&quot; unique_id=&quot;10250&quot;&gt;&lt;property id=&quot;20148&quot; value=&quot;5&quot;/&gt;&lt;property id=&quot;20300&quot; value=&quot;Slide 16&quot;/&gt;&lt;property id=&quot;20307&quot; value=&quot;272&quot;/&gt;&lt;/object&gt;&lt;object type=&quot;3&quot; unique_id=&quot;10251&quot;&gt;&lt;property id=&quot;20148&quot; value=&quot;5&quot;/&gt;&lt;property id=&quot;20300&quot; value=&quot;Slide 17&quot;/&gt;&lt;property id=&quot;20307&quot; value=&quot;274&quot;/&gt;&lt;/object&gt;&lt;object type=&quot;3&quot; unique_id=&quot;10252&quot;&gt;&lt;property id=&quot;20148&quot; value=&quot;5&quot;/&gt;&lt;property id=&quot;20300&quot; value=&quot;Slide 18&quot;/&gt;&lt;property id=&quot;20307&quot; value=&quot;273&quot;/&gt;&lt;/object&gt;&lt;object type=&quot;3&quot; unique_id=&quot;10253&quot;&gt;&lt;property id=&quot;20148&quot; value=&quot;5&quot;/&gt;&lt;property id=&quot;20300&quot; value=&quot;Slide 19&quot;/&gt;&lt;property id=&quot;20307&quot; value=&quot;276&quot;/&gt;&lt;/object&gt;&lt;object type=&quot;3&quot; unique_id=&quot;10254&quot;&gt;&lt;property id=&quot;20148&quot; value=&quot;5&quot;/&gt;&lt;property id=&quot;20300&quot; value=&quot;Slide 20&quot;/&gt;&lt;property id=&quot;20307&quot; value=&quot;275&quot;/&gt;&lt;/object&gt;&lt;object type=&quot;3&quot; unique_id=&quot;10255&quot;&gt;&lt;property id=&quot;20148&quot; value=&quot;5&quot;/&gt;&lt;property id=&quot;20300&quot; value=&quot;Slide 21&quot;/&gt;&lt;property id=&quot;20307&quot; value=&quot;278&quot;/&gt;&lt;/object&gt;&lt;object type=&quot;3&quot; unique_id=&quot;10256&quot;&gt;&lt;property id=&quot;20148&quot; value=&quot;5&quot;/&gt;&lt;property id=&quot;20300&quot; value=&quot;Slide 22&quot;/&gt;&lt;property id=&quot;20307&quot; value=&quot;277&quot;/&gt;&lt;/object&gt;&lt;object type=&quot;3&quot; unique_id=&quot;10257&quot;&gt;&lt;property id=&quot;20148&quot; value=&quot;5&quot;/&gt;&lt;property id=&quot;20300&quot; value=&quot;Slide 23&quot;/&gt;&lt;property id=&quot;20307&quot; value=&quot;279&quot;/&gt;&lt;/object&gt;&lt;object type=&quot;3&quot; unique_id=&quot;10259&quot;&gt;&lt;property id=&quot;20148&quot; value=&quot;5&quot;/&gt;&lt;property id=&quot;20300&quot; value=&quot;Slide 27&quot;/&gt;&lt;property id=&quot;20307&quot; value=&quot;282&quot;/&gt;&lt;/object&gt;&lt;object type=&quot;3&quot; unique_id=&quot;10260&quot;&gt;&lt;property id=&quot;20148&quot; value=&quot;5&quot;/&gt;&lt;property id=&quot;20300&quot; value=&quot;Slide 28&quot;/&gt;&lt;property id=&quot;20307&quot; value=&quot;284&quot;/&gt;&lt;/object&gt;&lt;object type=&quot;3&quot; unique_id=&quot;10261&quot;&gt;&lt;property id=&quot;20148&quot; value=&quot;5&quot;/&gt;&lt;property id=&quot;20300&quot; value=&quot;Slide 29&quot;/&gt;&lt;property id=&quot;20307&quot; value=&quot;283&quot;/&gt;&lt;/object&gt;&lt;object type=&quot;3&quot; unique_id=&quot;10262&quot;&gt;&lt;property id=&quot;20148&quot; value=&quot;5&quot;/&gt;&lt;property id=&quot;20300&quot; value=&quot;Slide 24&quot;/&gt;&lt;property id=&quot;20307&quot; value=&quot;286&quot;/&gt;&lt;/object&gt;&lt;object type=&quot;3&quot; unique_id=&quot;10263&quot;&gt;&lt;property id=&quot;20148&quot; value=&quot;5&quot;/&gt;&lt;property id=&quot;20300&quot; value=&quot;Slide 25&quot;/&gt;&lt;property id=&quot;20307&quot; value=&quot;287&quot;/&gt;&lt;/object&gt;&lt;object type=&quot;3&quot; unique_id=&quot;10264&quot;&gt;&lt;property id=&quot;20148&quot; value=&quot;5&quot;/&gt;&lt;property id=&quot;20300&quot; value=&quot;Slide 26&quot;/&gt;&lt;property id=&quot;20307&quot; value=&quot;289&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424</TotalTime>
  <Words>360</Words>
  <Application>Microsoft Office PowerPoint</Application>
  <PresentationFormat>On-screen Show (4:3)</PresentationFormat>
  <Paragraphs>62</Paragraphs>
  <Slides>19</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Anh Huy</dc:creator>
  <cp:lastModifiedBy>Techsi.vn</cp:lastModifiedBy>
  <cp:revision>35</cp:revision>
  <dcterms:created xsi:type="dcterms:W3CDTF">2013-01-12T07:50:55Z</dcterms:created>
  <dcterms:modified xsi:type="dcterms:W3CDTF">2025-03-11T02:52:43Z</dcterms:modified>
</cp:coreProperties>
</file>