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69BBC-B275-072F-D950-6E8D2B70D4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C3A586-CCF9-8DF8-E139-8D43B1438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E8B36-DE4E-878E-6B15-1386280A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1F59-959A-4EE3-A1C5-34A1500CE0D7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94531-FE88-59B3-1098-675C0439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F99E6-CCF3-F1B5-6110-1DA52B62C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B90A-69DC-48D1-A49F-2259EFF1F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44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5C640-04B2-14FC-AB71-7DD87737A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C6D08F-6A4C-1CCC-8B0F-CEB3FFB68A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FC21C-B228-8545-427D-EBCF34C5A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1F59-959A-4EE3-A1C5-34A1500CE0D7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44F35-6E7D-6F95-9565-A37D451B4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F98A4-6EA6-AB82-8D41-98EA057CF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B90A-69DC-48D1-A49F-2259EFF1F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32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43B0D1-5606-A468-C938-FBD518C8CC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7D4123-6CF7-03AF-0DE9-F9F8E868B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01371-2D20-EA25-130A-3A8FE0738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1F59-959A-4EE3-A1C5-34A1500CE0D7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E9C02-17F9-8DD6-F5E3-929DCAA60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B6C03-E133-FFB6-848F-944F9371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B90A-69DC-48D1-A49F-2259EFF1F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06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105CD-D77E-8D23-4E12-BE53F4FCE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20D70-582A-6B79-094E-8707B7206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683C9-E812-DBE7-3663-FA70C1E4C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1F59-959A-4EE3-A1C5-34A1500CE0D7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55B4C-3F57-E51F-5171-C8C4A5808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BCBEB-0EA1-5E9F-17FF-40F89C207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B90A-69DC-48D1-A49F-2259EFF1F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70C5E-19BA-D9EB-59E1-468C59238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5871B-6E4F-77AE-6238-8347449DB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656B0-7898-02B8-2079-25C290F9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1F59-959A-4EE3-A1C5-34A1500CE0D7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1D5DB-C5C8-042A-83B7-436C8CAD0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DBB8D-32EC-9F0C-9E21-A2AE22E7F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B90A-69DC-48D1-A49F-2259EFF1F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92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DDE3A-4B2E-B673-673E-0DF57A084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D606B-D93F-38AE-C699-A7123AFB9D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AC970A-6C64-6472-C83E-51876C17B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AD3F5-EBFE-9475-CDCA-E9AAD25F3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1F59-959A-4EE3-A1C5-34A1500CE0D7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E0A96D-4609-4C76-64CB-7F10FB5D1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6B6F08-7956-22A9-E5EE-81917558D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B90A-69DC-48D1-A49F-2259EFF1F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25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6D009-8AA2-4C99-E58F-BE3FD04D8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4167B-0FD8-A2CA-F9F6-CB5659FB8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65F414-8295-DF0F-CBE5-A399949B58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9BBDC9-063E-CE5B-59BB-DEB979D29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945F70-DA9F-0383-A399-ACE2E05B4C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5FF5F3-7B3B-9F4A-2D2F-015E3341A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1F59-959A-4EE3-A1C5-34A1500CE0D7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38318D-0815-A421-30C0-DA17FF069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0CF7D9-4D7A-B5CE-943D-DE3864B8E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B90A-69DC-48D1-A49F-2259EFF1F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79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F324F-E8FD-1F9A-35F6-04C66D13E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71D1CE-2B70-1CE5-35EA-0B97C79EB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1F59-959A-4EE3-A1C5-34A1500CE0D7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2CAB2-1F95-8685-CB95-B98BC46D9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C22A03-FBE8-ADEE-D09B-9C8D35B22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B90A-69DC-48D1-A49F-2259EFF1F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2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3E27EE-511B-DC96-0221-9E28D1DC6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1F59-959A-4EE3-A1C5-34A1500CE0D7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438B28-550C-224F-44E5-3A8671CAF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0568D-52EE-302B-9FD4-252EB9377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B90A-69DC-48D1-A49F-2259EFF1F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22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9C5A5-950D-7AE8-1385-8B9EE3CAF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244EF-5F89-BB73-DD81-24DB3E05C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9D6438-BD0E-2B31-7276-0C8E0DCB6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84D596-B472-0440-81F1-0D84CF4A4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1F59-959A-4EE3-A1C5-34A1500CE0D7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2E9C8-972D-5A3D-59F1-14B6A0D50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1FD79-3211-CCE5-6508-B61F29CF1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B90A-69DC-48D1-A49F-2259EFF1F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857F4-12EC-C6E2-9C41-40C7FD36A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975D4F-95F8-A27F-0EDD-8E9A4A583E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D5DE8D-5281-595B-63D0-FEF1A1A1C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9996B-1F30-0E25-7527-0925A7BF3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1F59-959A-4EE3-A1C5-34A1500CE0D7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277F2D-296C-E2C8-9833-6E3AD031F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BFAD67-19A9-BCDB-5AF0-6B64CBAD1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B90A-69DC-48D1-A49F-2259EFF1F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10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6A8679-02EF-1A43-9EA6-897373B79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C41CB-3446-E06C-6B53-A2BFC00F8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8D1FD-0011-BC6B-2D6F-027F1230AC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81F59-959A-4EE3-A1C5-34A1500CE0D7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7380A-1983-C972-C0CA-B02746ED1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30554-C942-B249-EF12-B63EC1483B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1B90A-69DC-48D1-A49F-2259EFF1F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7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4F0443-FB0F-A0EE-E143-EA718C577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806BC6F-ABF0-2258-6363-8777C7EED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vi-VN" sz="3200" b="1"/>
              <a:t>PHÒNG GIÁO DỤC VÀ ĐÀO TẠO QUẬN LONG BIÊN</a:t>
            </a:r>
            <a:br>
              <a:rPr lang="vi-VN" sz="3200" b="1"/>
            </a:br>
            <a:r>
              <a:rPr lang="vi-VN" sz="3200" b="1"/>
              <a:t>          TRƯỜNG MẦM NON GIANG BIÊN</a:t>
            </a:r>
            <a:endParaRPr lang="en-US" sz="3200" b="1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39470A-2B85-025B-4CF9-C7619839F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/>
              <a:t>                    </a:t>
            </a:r>
            <a:r>
              <a:rPr lang="vi-VN" sz="3600">
                <a:solidFill>
                  <a:srgbClr val="002060"/>
                </a:solidFill>
                <a:latin typeface="+mj-lt"/>
              </a:rPr>
              <a:t>LĨNH VỰC PHÁT TRIỂN NGÔN  NGỮ</a:t>
            </a:r>
          </a:p>
          <a:p>
            <a:pPr marL="0" indent="0">
              <a:buNone/>
            </a:pPr>
            <a:endParaRPr lang="vi-VN">
              <a:latin typeface="+mj-lt"/>
            </a:endParaRPr>
          </a:p>
          <a:p>
            <a:pPr marL="0" indent="0">
              <a:buNone/>
            </a:pPr>
            <a:r>
              <a:rPr lang="vi-VN">
                <a:latin typeface="+mj-lt"/>
              </a:rPr>
              <a:t>             </a:t>
            </a:r>
            <a:r>
              <a:rPr lang="vi-VN">
                <a:solidFill>
                  <a:schemeClr val="accent1"/>
                </a:solidFill>
                <a:latin typeface="+mj-lt"/>
              </a:rPr>
              <a:t>Đề tài: Thơ: Cây đào</a:t>
            </a:r>
          </a:p>
          <a:p>
            <a:pPr marL="0" indent="0">
              <a:buNone/>
            </a:pPr>
            <a:r>
              <a:rPr lang="vi-VN">
                <a:solidFill>
                  <a:schemeClr val="accent1"/>
                </a:solidFill>
                <a:latin typeface="+mj-lt"/>
              </a:rPr>
              <a:t>             Lứa tuổi: Nhà trẻ ( 24- 36 tháng)</a:t>
            </a:r>
          </a:p>
          <a:p>
            <a:pPr marL="0" indent="0">
              <a:buNone/>
            </a:pPr>
            <a:r>
              <a:rPr lang="vi-VN">
                <a:solidFill>
                  <a:schemeClr val="accent1"/>
                </a:solidFill>
                <a:latin typeface="+mj-lt"/>
              </a:rPr>
              <a:t>             Giáo viên: Nguyễn Thị Thanh Nga</a:t>
            </a:r>
          </a:p>
          <a:p>
            <a:pPr marL="0" indent="0">
              <a:buNone/>
            </a:pPr>
            <a:r>
              <a:rPr lang="vi-VN">
                <a:solidFill>
                  <a:schemeClr val="accent1"/>
                </a:solidFill>
                <a:latin typeface="+mj-lt"/>
              </a:rPr>
              <a:t>                               Bùi Thị Thu Hằng</a:t>
            </a:r>
          </a:p>
          <a:p>
            <a:pPr marL="0" indent="0">
              <a:buNone/>
            </a:pPr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5391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0C8C70-88A8-DEC4-571E-8DF208B61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4FE232E-6D5A-20F4-F053-8F1A1D1F9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428" y="1497723"/>
            <a:ext cx="9903372" cy="1481959"/>
          </a:xfrm>
        </p:spPr>
        <p:txBody>
          <a:bodyPr>
            <a:normAutofit/>
          </a:bodyPr>
          <a:lstStyle/>
          <a:p>
            <a:r>
              <a:rPr lang="vi-VN"/>
              <a:t>3. Kết thúc: Cô và trẻ hát bài:</a:t>
            </a:r>
            <a:br>
              <a:rPr lang="vi-VN"/>
            </a:br>
            <a:r>
              <a:rPr lang="vi-VN"/>
              <a:t>             Bánh chưng xanh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97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5C6E10-7C3B-2E9E-A452-D55C368D2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81FAEE4-0E29-9E3A-4762-FA89C22BE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552" y="1639614"/>
            <a:ext cx="9777248" cy="1024758"/>
          </a:xfrm>
        </p:spPr>
        <p:txBody>
          <a:bodyPr>
            <a:normAutofit/>
          </a:bodyPr>
          <a:lstStyle/>
          <a:p>
            <a:r>
              <a:rPr lang="vi-VN" sz="4000"/>
              <a:t>1. Ổn định tổ chức: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01350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DD7F9A-F4B7-DFBE-37AA-AADAD77C5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BC9BCAA-6D14-E95B-25CF-CC7F2A5C6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124" y="1481959"/>
            <a:ext cx="8040414" cy="2412124"/>
          </a:xfrm>
        </p:spPr>
        <p:txBody>
          <a:bodyPr>
            <a:normAutofit fontScale="90000"/>
          </a:bodyPr>
          <a:lstStyle/>
          <a:p>
            <a:r>
              <a:rPr lang="vi-VN"/>
              <a:t>2. Phương pháp, hình thức tổ chức:</a:t>
            </a:r>
            <a:br>
              <a:rPr lang="vi-VN"/>
            </a:br>
            <a:br>
              <a:rPr lang="vi-VN"/>
            </a:br>
            <a:r>
              <a:rPr lang="vi-VN">
                <a:solidFill>
                  <a:schemeClr val="accent1"/>
                </a:solidFill>
              </a:rPr>
              <a:t>* HĐ1</a:t>
            </a:r>
            <a:r>
              <a:rPr lang="vi-VN"/>
              <a:t>: </a:t>
            </a:r>
            <a:r>
              <a:rPr lang="vi-VN">
                <a:solidFill>
                  <a:srgbClr val="C00000"/>
                </a:solidFill>
              </a:rPr>
              <a:t>Cô đọc thơ cho trẻ nghe</a:t>
            </a:r>
            <a:br>
              <a:rPr lang="vi-VN">
                <a:solidFill>
                  <a:srgbClr val="C00000"/>
                </a:solidFill>
              </a:rPr>
            </a:br>
            <a:r>
              <a:rPr lang="vi-VN">
                <a:solidFill>
                  <a:srgbClr val="C00000"/>
                </a:solidFill>
              </a:rPr>
              <a:t>Bài thơ: Cây đào</a:t>
            </a:r>
            <a:br>
              <a:rPr lang="vi-VN">
                <a:solidFill>
                  <a:srgbClr val="C00000"/>
                </a:solidFill>
              </a:rPr>
            </a:br>
            <a:r>
              <a:rPr lang="vi-VN">
                <a:solidFill>
                  <a:srgbClr val="C00000"/>
                </a:solidFill>
              </a:rPr>
              <a:t>Tác giả: Nhược Thủy</a:t>
            </a:r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295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F82465D-9031-1AF7-8BB7-E8FECC041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C523170F-3907-FC4B-DCA2-41136BF04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421" y="365125"/>
            <a:ext cx="11180379" cy="1325563"/>
          </a:xfrm>
        </p:spPr>
        <p:txBody>
          <a:bodyPr/>
          <a:lstStyle/>
          <a:p>
            <a:r>
              <a:rPr lang="vi-VN"/>
              <a:t>Cây đào đầu xóm</a:t>
            </a:r>
            <a:br>
              <a:rPr lang="vi-VN"/>
            </a:br>
            <a:r>
              <a:rPr lang="vi-VN"/>
              <a:t>Lốm đốm nụ hồng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05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028F8-1869-8251-2053-490A105E5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741F7DA-EE91-31C1-7458-63C3A71C7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421" y="365125"/>
            <a:ext cx="11180379" cy="1325563"/>
          </a:xfrm>
        </p:spPr>
        <p:txBody>
          <a:bodyPr/>
          <a:lstStyle/>
          <a:p>
            <a:r>
              <a:rPr lang="vi-VN"/>
              <a:t>Chúng em chỉ mong</a:t>
            </a:r>
            <a:br>
              <a:rPr lang="vi-VN"/>
            </a:br>
            <a:r>
              <a:rPr lang="vi-VN"/>
              <a:t>Mùa đào mau nở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68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A959A0-4AC0-EF15-30B2-E01B6397B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57D4223-70CF-6E1A-1D39-29683120A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86" y="5297214"/>
            <a:ext cx="11164613" cy="1560786"/>
          </a:xfrm>
        </p:spPr>
        <p:txBody>
          <a:bodyPr/>
          <a:lstStyle/>
          <a:p>
            <a:r>
              <a:rPr lang="vi-VN"/>
              <a:t>Bông đào nho nhỏ</a:t>
            </a:r>
            <a:br>
              <a:rPr lang="vi-VN"/>
            </a:br>
            <a:r>
              <a:rPr lang="vi-VN"/>
              <a:t>Cánh đào hồng tươi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83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71B3D5-4B2D-3CED-B0C0-CFEC5B5FD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640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D12CB4E-4BE7-FE4F-4A79-E00199B3C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3117" y="5612523"/>
            <a:ext cx="4067504" cy="1243877"/>
          </a:xfrm>
        </p:spPr>
        <p:txBody>
          <a:bodyPr>
            <a:normAutofit fontScale="90000"/>
          </a:bodyPr>
          <a:lstStyle/>
          <a:p>
            <a:r>
              <a:rPr lang="vi-VN">
                <a:solidFill>
                  <a:srgbClr val="00B0F0"/>
                </a:solidFill>
              </a:rPr>
              <a:t>Hễ thấy hoa cười</a:t>
            </a:r>
            <a:br>
              <a:rPr lang="vi-VN">
                <a:solidFill>
                  <a:srgbClr val="00B0F0"/>
                </a:solidFill>
              </a:rPr>
            </a:br>
            <a:r>
              <a:rPr lang="vi-VN">
                <a:solidFill>
                  <a:srgbClr val="00B0F0"/>
                </a:solidFill>
              </a:rPr>
              <a:t>Đúng là tết đến</a:t>
            </a:r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264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1D73E6-54E5-7512-69E4-06D158E7B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05CE4F9-01A3-BB29-0CA4-FC7D5AC56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           * HĐ2: Đàm thoại trích dẫn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91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2D6229-C7C2-5098-3875-1473D96D6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E684B13-B144-C5ED-580D-D9B716C18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6262" y="1907628"/>
            <a:ext cx="8547538" cy="1891862"/>
          </a:xfrm>
        </p:spPr>
        <p:txBody>
          <a:bodyPr/>
          <a:lstStyle/>
          <a:p>
            <a:r>
              <a:rPr lang="vi-VN"/>
              <a:t>* HĐ3: Trẻ đọc thơ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161</Words>
  <Application>Microsoft Office PowerPoint</Application>
  <PresentationFormat>Widescreen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PHÒNG GIÁO DỤC VÀ ĐÀO TẠO QUẬN LONG BIÊN           TRƯỜNG MẦM NON GIANG BIÊN</vt:lpstr>
      <vt:lpstr>1. Ổn định tổ chức:</vt:lpstr>
      <vt:lpstr>2. Phương pháp, hình thức tổ chức:  * HĐ1: Cô đọc thơ cho trẻ nghe Bài thơ: Cây đào Tác giả: Nhược Thủy</vt:lpstr>
      <vt:lpstr>Cây đào đầu xóm Lốm đốm nụ hồng</vt:lpstr>
      <vt:lpstr>Chúng em chỉ mong Mùa đào mau nở</vt:lpstr>
      <vt:lpstr>Bông đào nho nhỏ Cánh đào hồng tươi</vt:lpstr>
      <vt:lpstr>Hễ thấy hoa cười Đúng là tết đến</vt:lpstr>
      <vt:lpstr>           * HĐ2: Đàm thoại trích dẫn</vt:lpstr>
      <vt:lpstr>* HĐ3: Trẻ đọc thơ</vt:lpstr>
      <vt:lpstr>3. Kết thúc: Cô và trẻ hát bài:              Bánh chưng xanh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2025-01-06T06:28:43Z</dcterms:created>
  <dcterms:modified xsi:type="dcterms:W3CDTF">2025-01-06T07:35:24Z</dcterms:modified>
</cp:coreProperties>
</file>