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81" r:id="rId7"/>
    <p:sldId id="279" r:id="rId8"/>
    <p:sldId id="262" r:id="rId9"/>
    <p:sldId id="268" r:id="rId10"/>
    <p:sldId id="264" r:id="rId11"/>
    <p:sldId id="265" r:id="rId12"/>
    <p:sldId id="273" r:id="rId13"/>
    <p:sldId id="266" r:id="rId14"/>
    <p:sldId id="263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4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1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5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1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EDE11-29F1-455D-800E-AB6584C9BB7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3A432-ECE1-43FA-82F4-5716C4897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10" Type="http://schemas.openxmlformats.org/officeDocument/2006/relationships/image" Target="../media/image31.png"/><Relationship Id="rId4" Type="http://schemas.openxmlformats.org/officeDocument/2006/relationships/image" Target="../media/image27.jp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27.jp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hdphoto" Target="../media/hdphoto12.wdp"/><Relationship Id="rId17" Type="http://schemas.openxmlformats.org/officeDocument/2006/relationships/image" Target="../media/image46.png"/><Relationship Id="rId2" Type="http://schemas.openxmlformats.org/officeDocument/2006/relationships/image" Target="../media/image38.png"/><Relationship Id="rId16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microsoft.com/office/2007/relationships/hdphoto" Target="../media/hdphoto11.wdp"/><Relationship Id="rId4" Type="http://schemas.microsoft.com/office/2007/relationships/hdphoto" Target="../media/hdphoto9.wdp"/><Relationship Id="rId9" Type="http://schemas.openxmlformats.org/officeDocument/2006/relationships/image" Target="../media/image42.png"/><Relationship Id="rId1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2.wdp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43022" y="361244"/>
            <a:ext cx="5407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</a:t>
            </a:r>
            <a:r>
              <a:rPr lang="vi-VN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20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11" y="1056156"/>
            <a:ext cx="1253067" cy="1035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68978" y="2732250"/>
            <a:ext cx="6434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LĨNH VỰC PHÁT TRIỂN NHẬN THỨC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9" y="3440345"/>
            <a:ext cx="7145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4978" y="4246603"/>
            <a:ext cx="47300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24 -36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Thanh Nga</a:t>
            </a:r>
          </a:p>
          <a:p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Nguyễn Thị Bích Phượng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42795" y="1275644"/>
            <a:ext cx="4977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TINH MẮT”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90311"/>
            <a:ext cx="897467" cy="83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2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01" b="89739" l="7890" r="941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5607" y="1500637"/>
            <a:ext cx="3322608" cy="3267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83" b="95146" l="9628" r="8986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1136" y="1279335"/>
            <a:ext cx="3609145" cy="3232146"/>
          </a:xfrm>
          <a:prstGeom prst="rect">
            <a:avLst/>
          </a:prstGeom>
        </p:spPr>
      </p:pic>
      <p:pic>
        <p:nvPicPr>
          <p:cNvPr id="2" name="đồng hồ đếm ngượ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3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40553" y="219482"/>
            <a:ext cx="1148386" cy="830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281" y="67930"/>
            <a:ext cx="104803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mediacall" presetSubtype="0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3125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29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02" b="95340" l="3716" r="95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893" y="654755"/>
            <a:ext cx="3609145" cy="351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01" b="89739" l="5872" r="9266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1066" y="536574"/>
            <a:ext cx="4314193" cy="42499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511" y="17285"/>
            <a:ext cx="1041238" cy="1038579"/>
          </a:xfrm>
          <a:prstGeom prst="rect">
            <a:avLst/>
          </a:prstGeom>
        </p:spPr>
      </p:pic>
      <p:pic>
        <p:nvPicPr>
          <p:cNvPr id="4" name="đồng hồ đếm ngượ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62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224" y="104587"/>
            <a:ext cx="872680" cy="86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9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xit" presetSubtype="3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40001" y="2370666"/>
            <a:ext cx="75635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“THI XEM AI NHANH”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3" y="101600"/>
            <a:ext cx="993422" cy="8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5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2" y="3901427"/>
            <a:ext cx="2847667" cy="36993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6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23" y="3901427"/>
            <a:ext cx="3149600" cy="3458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040" y="1654612"/>
            <a:ext cx="927401" cy="869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98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91447" y="1699798"/>
            <a:ext cx="1018869" cy="1023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978" y="2807060"/>
            <a:ext cx="951058" cy="10088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1441" y="1889074"/>
            <a:ext cx="815216" cy="6802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536" y="2631891"/>
            <a:ext cx="933866" cy="94634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5634" b="97887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7569" y="1500446"/>
            <a:ext cx="921105" cy="986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2400" y="2464199"/>
            <a:ext cx="872648" cy="7559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4058" y="1534610"/>
            <a:ext cx="813239" cy="7561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5402" y="2353331"/>
            <a:ext cx="783272" cy="7559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895" y="2411808"/>
            <a:ext cx="815103" cy="6974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599" y="0"/>
            <a:ext cx="1070469" cy="86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2" presetClass="path" presetSubtype="0" accel="50000" decel="50000" fill="hold" nodeType="withEffect">
                                  <p:stCondLst>
                                    <p:cond delay="28500"/>
                                  </p:stCondLst>
                                  <p:childTnLst>
                                    <p:animMotion origin="layout" path="M 3.125E-6 3.7037E-6 L 0.04648 3.7037E-6 L 0.04648 0.05023 L 0.09297 0.05023 L 0.09297 0.10069 L 0.13958 0.10069 L 0.13958 0.15092 L 0.18619 0.15092 L 0.18619 0.20162 L 0.23281 0.20162 L 0.23281 0.25185 L 0.27929 0.25185 L 0.27929 0.30231 L 0.32604 0.30231 L 0.32604 0.35301 " pathEditMode="relative" rAng="0" ptsTypes="AAAAAAAAAAAAAAA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1763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2" presetClass="path" presetSubtype="0" accel="50000" decel="50000" fill="hold" nodeType="withEffect">
                                  <p:stCondLst>
                                    <p:cond delay="29750"/>
                                  </p:stCondLst>
                                  <p:childTnLst>
                                    <p:animMotion origin="layout" path="M 0.11588 0.17083 L 0.15 0.17083 L 0.15 0.20764 L 0.18424 0.20764 L 0.18424 0.24467 L 0.21849 0.24467 L 0.21849 0.28171 L 0.2526 0.28171 L 0.2526 0.31875 L 0.28685 0.31875 L 0.28685 0.35579 L 0.32109 0.35579 L 0.32109 0.39282 L 0.35534 0.39282 L 0.35534 0.42986 " pathEditMode="relative" rAng="0" ptsTypes="AAAAAAAAAAAAA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129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2" presetClass="path" presetSubtype="0" accel="50000" decel="50000" fill="hold" nodeType="withEffect">
                                  <p:stCondLst>
                                    <p:cond delay="31000"/>
                                  </p:stCondLst>
                                  <p:childTnLst>
                                    <p:animMotion origin="layout" path="M 0.10859 0.28657 L 0.14453 0.28657 L 0.14453 0.32268 L 0.18047 0.32268 L 0.18047 0.3588 L 0.21641 0.3588 L 0.21641 0.39491 L 0.25234 0.39491 L 0.25234 0.43102 L 0.28828 0.43102 L 0.28828 0.46713 L 0.32422 0.46713 L 0.32422 0.50324 L 0.36016 0.50324 L 0.36016 0.53935 " pathEditMode="relative" rAng="0" ptsTypes="AAAAAAAAAAAAAAA">
                                      <p:cBhvr>
                                        <p:cTn id="2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3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2" presetClass="path" presetSubtype="0" accel="50000" decel="50000" fill="hold" nodeType="withEffect">
                                  <p:stCondLst>
                                    <p:cond delay="32250"/>
                                  </p:stCondLst>
                                  <p:childTnLst>
                                    <p:animMotion origin="layout" path="M 0.17539 0.1882 L 0.21133 0.1882 L 0.21133 0.22431 L 0.24727 0.22431 L 0.24727 0.26042 L 0.2832 0.26042 L 0.2832 0.29653 L 0.31914 0.29653 L 0.31914 0.33264 L 0.35508 0.33264 L 0.35508 0.36875 L 0.39102 0.36875 L 0.39102 0.40486 L 0.42695 0.40486 L 0.42695 0.44097 " pathEditMode="relative" rAng="0" ptsTypes="AAAAAAAAAAAAAAA">
                                      <p:cBhvr>
                                        <p:cTn id="24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2" presetClass="path" presetSubtype="0" accel="50000" decel="50000" fill="hold" nodeType="withEffect">
                                  <p:stCondLst>
                                    <p:cond delay="33750"/>
                                  </p:stCondLst>
                                  <p:childTnLst>
                                    <p:animMotion origin="layout" path="M 0.19505 0.12824 L 0.23099 0.12824 L 0.23099 0.16435 L 0.26692 0.16435 L 0.26692 0.20046 L 0.30286 0.20046 L 0.30286 0.23658 L 0.3388 0.23658 L 0.3388 0.27269 L 0.37474 0.27269 L 0.37474 0.3088 L 0.41067 0.3088 L 0.41067 0.34491 L 0.44661 0.34491 L 0.44661 0.38102 " pathEditMode="relative" rAng="0" ptsTypes="AAAAAAAAAAAAAAA">
                                      <p:cBhvr>
                                        <p:cTn id="26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1263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1" presetClass="path" presetSubtype="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1.45833E-6 0.0081 C -0.00677 -0.00416 -0.02982 -0.01597 -0.03815 -0.01597 C -0.08945 -0.01597 -0.14232 0.17338 -0.14232 0.36297 C -0.14232 0.26736 -0.16875 0.17338 -0.19362 0.17338 C -0.22005 0.17338 -0.24479 0.26875 -0.24479 0.36297 C -0.24479 0.31574 -0.25794 0.26736 -0.27122 0.26736 C -0.28437 0.26736 -0.29778 0.31435 -0.29778 0.36297 C -0.29778 0.33866 -0.30443 0.31574 -0.31081 0.31574 C -0.31758 0.31574 -0.32396 0.34005 -0.32396 0.36297 C -0.32396 0.35047 -0.32721 0.33866 -0.33073 0.33866 C -0.33242 0.33866 -0.33737 0.35093 -0.33737 0.36297 C -0.33737 0.35695 -0.33906 0.35047 -0.34062 0.35047 C -0.34062 0.34908 -0.34375 0.35648 -0.34375 0.36297 C -0.34375 0.35972 -0.34375 0.35695 -0.34557 0.35695 C -0.34557 0.35834 -0.34726 0.35996 -0.34726 0.36297 C -0.34726 0.36134 -0.34726 0.35972 -0.34726 0.35834 C -0.34896 0.35834 -0.34896 0.35972 -0.34896 0.36134 C -0.35065 0.36134 -0.35065 0.35996 -0.35065 0.35834 C -0.35234 0.35834 -0.35234 0.35972 -0.35234 0.36134 " pathEditMode="relative" rAng="0" ptsTypes="AAAAAAAAAAAAAAAAAAA">
                                      <p:cBhvr>
                                        <p:cTn id="2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7" y="1652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path" presetSubtype="0" accel="50000" decel="50000" fill="hold" nodeType="withEffect">
                                  <p:stCondLst>
                                    <p:cond delay="36250"/>
                                  </p:stCondLst>
                                  <p:childTnLst>
                                    <p:animMotion origin="layout" path="M -0.21667 0.13982 C -0.2207 0.13171 -0.23464 0.12384 -0.23971 0.12384 C -0.2707 0.12384 -0.30274 0.24884 -0.30274 0.37384 C -0.30274 0.31088 -0.31875 0.24884 -0.33373 0.24884 C -0.34974 0.24884 -0.36471 0.31181 -0.36471 0.37384 C -0.36471 0.34282 -0.37266 0.31088 -0.38073 0.31088 C -0.38867 0.31088 -0.39675 0.3419 -0.39675 0.37384 C -0.39675 0.35787 -0.40078 0.34282 -0.40469 0.34282 C -0.40873 0.34282 -0.41263 0.3588 -0.41263 0.37384 C -0.41263 0.36574 -0.41458 0.35787 -0.41667 0.35787 C -0.41771 0.35787 -0.4207 0.36597 -0.4207 0.37384 C -0.4207 0.36991 -0.42175 0.36574 -0.42266 0.36574 C -0.42266 0.36482 -0.42461 0.36968 -0.42461 0.37384 C -0.42461 0.37176 -0.42461 0.36991 -0.42565 0.36991 C -0.42565 0.37083 -0.42669 0.37199 -0.42669 0.37384 C -0.42669 0.37292 -0.42669 0.37176 -0.42669 0.37083 C -0.42774 0.37083 -0.42774 0.37176 -0.42774 0.37292 C -0.42878 0.37292 -0.42878 0.37199 -0.42878 0.37083 C -0.42982 0.37083 -0.42982 0.37176 -0.42982 0.37292 " pathEditMode="relative" rAng="0" ptsTypes="AAAAAAAAAAAAAAAAAAA">
                                      <p:cBhvr>
                                        <p:cTn id="3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37500"/>
                                  </p:stCondLst>
                                  <p:childTnLst>
                                    <p:animMotion origin="layout" path="M -3.75E-6 0.01713 C -0.00859 0.00024 -0.03828 -0.01597 -0.04908 -0.01597 C -0.1151 -0.01597 -0.18333 0.24468 -0.18333 0.50556 C -0.18333 0.37408 -0.21744 0.24468 -0.24921 0.24468 C -0.28333 0.24468 -0.31523 0.37593 -0.31523 0.50556 C -0.31523 0.44074 -0.33216 0.37408 -0.34935 0.37408 C -0.36627 0.37408 -0.38346 0.43889 -0.38346 0.50556 C -0.38346 0.47223 -0.39205 0.44074 -0.40039 0.44074 C -0.40898 0.44074 -0.41718 0.47408 -0.41718 0.50556 C -0.41718 0.48843 -0.42135 0.47223 -0.42578 0.47223 C -0.42812 0.47223 -0.43437 0.48912 -0.43437 0.50556 C -0.43437 0.49723 -0.43671 0.48843 -0.43854 0.48843 C -0.43854 0.48658 -0.4427 0.49676 -0.4427 0.50556 C -0.4427 0.50116 -0.4427 0.49723 -0.44492 0.49723 C -0.44492 0.49908 -0.44713 0.50162 -0.44713 0.50556 C -0.44713 0.50348 -0.44713 0.50116 -0.44713 0.49908 C -0.44935 0.49908 -0.44935 0.50116 -0.44935 0.50348 C -0.45156 0.50348 -0.45156 0.50162 -0.45156 0.49908 C -0.45377 0.49908 -0.45377 0.50116 -0.45377 0.50348 " pathEditMode="relative" rAng="0" ptsTypes="AAAAAAAAAAAAAAAAAAA">
                                      <p:cBhvr>
                                        <p:cTn id="3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95" y="227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1" presetClass="path" presetSubtype="0" accel="50000" decel="5000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Motion origin="layout" path="M -0.16133 0.21134 C -0.16536 0.20324 -0.1793 0.19537 -0.18437 0.19537 C -0.21536 0.19537 -0.2474 0.32037 -0.2474 0.44537 C -0.2474 0.38241 -0.26341 0.32037 -0.27839 0.32037 C -0.2944 0.32037 -0.30937 0.38333 -0.30937 0.44537 C -0.30937 0.41435 -0.31732 0.38241 -0.32539 0.38241 C -0.33333 0.38241 -0.34141 0.41343 -0.34141 0.44537 C -0.34141 0.4294 -0.34544 0.41435 -0.34935 0.41435 C -0.35339 0.41435 -0.35729 0.43032 -0.35729 0.44537 C -0.35729 0.43727 -0.35924 0.4294 -0.36133 0.4294 C -0.36237 0.4294 -0.36536 0.4375 -0.36536 0.44537 C -0.36536 0.44144 -0.36641 0.43727 -0.36732 0.43727 C -0.36732 0.43634 -0.36927 0.4412 -0.36927 0.44537 C -0.36927 0.44329 -0.36927 0.44144 -0.37031 0.44144 C -0.37031 0.44236 -0.37135 0.44352 -0.37135 0.44537 C -0.37135 0.44445 -0.37135 0.44329 -0.37135 0.44236 C -0.3724 0.44236 -0.3724 0.44329 -0.3724 0.44445 C -0.37344 0.44445 -0.37344 0.44352 -0.37344 0.44236 C -0.37448 0.44236 -0.37448 0.44329 -0.37448 0.44445 " pathEditMode="relative" rAng="0" ptsTypes="AAAAAAAAAAAAAAAAAAA">
                                      <p:cBhvr>
                                        <p:cTn id="3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64" y="1090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1" presetClass="path" presetSubtype="0" accel="50000" decel="50000" fill="hold" nodeType="withEffect">
                                  <p:stCondLst>
                                    <p:cond delay="40500"/>
                                  </p:stCondLst>
                                  <p:childTnLst>
                                    <p:animMotion origin="layout" path="M 3.33333E-6 0.01528 C -0.00404 -0.00069 -0.01784 -0.01597 -0.02279 -0.01597 C -0.05339 -0.01597 -0.0849 0.22893 -0.0849 0.47407 C -0.0849 0.35046 -0.10065 0.22893 -0.1155 0.22893 C -0.13125 0.22893 -0.1461 0.35231 -0.1461 0.47407 C -0.1461 0.41319 -0.15391 0.35046 -0.16185 0.35046 C -0.16966 0.35046 -0.17761 0.41134 -0.17761 0.47407 C -0.17761 0.44259 -0.18164 0.41319 -0.18542 0.41319 C -0.18946 0.41319 -0.19323 0.44444 -0.19323 0.47407 C -0.19323 0.4581 -0.19519 0.44259 -0.19727 0.44259 C -0.19831 0.44259 -0.20118 0.45856 -0.20118 0.47407 C -0.20118 0.4662 -0.20222 0.4581 -0.20313 0.4581 C -0.20313 0.45625 -0.20508 0.46574 -0.20508 0.47407 C -0.20508 0.46991 -0.20508 0.4662 -0.20612 0.4662 C -0.20612 0.46806 -0.20716 0.47037 -0.20716 0.47407 C -0.20716 0.47222 -0.20716 0.46991 -0.20716 0.46806 C -0.20821 0.46806 -0.20821 0.46991 -0.20821 0.47222 C -0.20925 0.47222 -0.20925 0.47037 -0.20925 0.46806 C -0.21016 0.46806 -0.21016 0.46991 -0.21016 0.47222 " pathEditMode="relative" rAng="0" ptsTypes="AAAAAAAAAAAAAAAAAAA">
                                      <p:cBhvr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8" y="2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330222" y="2054578"/>
            <a:ext cx="64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ẹn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9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023555" y="914400"/>
            <a:ext cx="353342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977" y="2528711"/>
            <a:ext cx="11435645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1.Kiến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0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endParaRPr lang="en-US" sz="3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3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162046"/>
            <a:ext cx="1041722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loud 5"/>
          <p:cNvSpPr/>
          <p:nvPr/>
        </p:nvSpPr>
        <p:spPr>
          <a:xfrm>
            <a:off x="2619022" y="1377244"/>
            <a:ext cx="6355645" cy="2156178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122" y="0"/>
            <a:ext cx="972274" cy="98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632178"/>
            <a:ext cx="5915378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7378" y="2788356"/>
            <a:ext cx="6355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6" y="474133"/>
            <a:ext cx="1422400" cy="139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9111"/>
            <a:ext cx="12192000" cy="7507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89" b="95111" l="4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60" y="1292577"/>
            <a:ext cx="3894666" cy="3623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7" b="100000" l="3802" r="95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1196622"/>
            <a:ext cx="4244622" cy="3826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22" y="158046"/>
            <a:ext cx="9144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0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534" y="699911"/>
            <a:ext cx="5278684" cy="4459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7244" y="5610578"/>
            <a:ext cx="433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104" y="101599"/>
            <a:ext cx="986648" cy="10160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980498">
            <a:off x="2984139" y="4496654"/>
            <a:ext cx="845092" cy="414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288" y="1321649"/>
            <a:ext cx="6279424" cy="4298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9467" y="5619702"/>
            <a:ext cx="3318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0"/>
            <a:ext cx="1015999" cy="99342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980498">
            <a:off x="2684670" y="5035666"/>
            <a:ext cx="845092" cy="414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2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6" presetClass="emph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5353"/>
            <a:ext cx="12192000" cy="6956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00" y="1095021"/>
            <a:ext cx="3607506" cy="3453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34391" y="4677602"/>
            <a:ext cx="349955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7645" y="112888"/>
            <a:ext cx="1083734" cy="982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889" b="95111" l="4000" r="94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494" y="980661"/>
            <a:ext cx="5353878" cy="4446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ight Arrow 3"/>
          <p:cNvSpPr/>
          <p:nvPr/>
        </p:nvSpPr>
        <p:spPr>
          <a:xfrm rot="19926243">
            <a:off x="2745403" y="4164514"/>
            <a:ext cx="919097" cy="455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9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fill="hold" nodeType="withEffect">
                                  <p:stCondLst>
                                    <p:cond delay="2450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3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77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8667" l="1778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1212779"/>
            <a:ext cx="4030134" cy="3544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399" y="5058567"/>
            <a:ext cx="362373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12888"/>
            <a:ext cx="914400" cy="903112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9766274">
            <a:off x="2876794" y="4200620"/>
            <a:ext cx="848139" cy="51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7" b="100000" l="3802" r="95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29" y="874256"/>
            <a:ext cx="5529788" cy="4657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809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3325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196</Words>
  <Application>Microsoft Office PowerPoint</Application>
  <PresentationFormat>Widescreen</PresentationFormat>
  <Paragraphs>29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84</cp:revision>
  <dcterms:created xsi:type="dcterms:W3CDTF">2021-11-06T11:30:14Z</dcterms:created>
  <dcterms:modified xsi:type="dcterms:W3CDTF">2025-12-19T14:46:52Z</dcterms:modified>
</cp:coreProperties>
</file>