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1" r:id="rId6"/>
    <p:sldId id="260" r:id="rId7"/>
    <p:sldId id="263" r:id="rId8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9"/>
    </p:embeddedFont>
    <p:embeddedFont>
      <p:font typeface="Arno Pro Smbd" panose="02020702050506020403" pitchFamily="18" charset="0"/>
      <p:bold r:id="rId10"/>
      <p:boldItalic r:id="rId11"/>
    </p:embeddedFont>
  </p:embeddedFontLst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4DE6"/>
    <a:srgbClr val="FF00FF"/>
    <a:srgbClr val="FF0000"/>
    <a:srgbClr val="3106E8"/>
    <a:srgbClr val="ED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2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31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9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0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5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0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0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9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4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0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E6DF6-27D3-4EC5-834A-2F69525F7FF6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ll user XP3- 2015\Desktop\HINH NEN\2257d2cdca1e9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8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048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ỦY BAN NHÂN DÂN PHƯỜNG VIỆT HƯNG</a:t>
            </a:r>
            <a:endParaRPr lang="en-US" b="1" dirty="0">
              <a:solidFill>
                <a:srgbClr val="004DE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1143000"/>
            <a:ext cx="684042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GIÁO ÁN </a:t>
            </a:r>
          </a:p>
          <a:p>
            <a:pPr algn="ctr"/>
            <a:r>
              <a:rPr lang="en-US" sz="4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PHÁT TRIỂN VẬN ĐỘNG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399" y="3348097"/>
            <a:ext cx="74507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Arno Pro Smbd" pitchFamily="18" charset="0"/>
              </a:rPr>
              <a:t>Đề</a:t>
            </a:r>
            <a:r>
              <a:rPr lang="en-US" sz="3200" dirty="0">
                <a:solidFill>
                  <a:srgbClr val="7030A0"/>
                </a:solidFill>
                <a:latin typeface="Arno Pro Smbd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no Pro Smbd" pitchFamily="18" charset="0"/>
              </a:rPr>
              <a:t>tài</a:t>
            </a:r>
            <a:r>
              <a:rPr lang="en-US" sz="3200" dirty="0">
                <a:solidFill>
                  <a:srgbClr val="7030A0"/>
                </a:solidFill>
                <a:latin typeface="Arno Pro Smbd" pitchFamily="18" charset="0"/>
              </a:rPr>
              <a:t> </a:t>
            </a:r>
            <a:r>
              <a:rPr lang="en-US" sz="3200">
                <a:solidFill>
                  <a:srgbClr val="7030A0"/>
                </a:solidFill>
                <a:latin typeface="Arno Pro Smbd" pitchFamily="18" charset="0"/>
              </a:rPr>
              <a:t>: Tung bóng bằng 2 tay</a:t>
            </a:r>
            <a:endParaRPr lang="en-US" sz="3200" dirty="0">
              <a:solidFill>
                <a:srgbClr val="7030A0"/>
              </a:solidFill>
              <a:latin typeface="Arno Pro Smbd" pitchFamily="18" charset="0"/>
            </a:endParaRPr>
          </a:p>
          <a:p>
            <a:r>
              <a:rPr lang="en-US" sz="3200">
                <a:solidFill>
                  <a:srgbClr val="7030A0"/>
                </a:solidFill>
                <a:latin typeface="Arno Pro Smbd" pitchFamily="18" charset="0"/>
              </a:rPr>
              <a:t>TCVĐ : Đập bóng bằng vợt</a:t>
            </a:r>
            <a:endParaRPr lang="en-US" sz="3200" dirty="0">
              <a:solidFill>
                <a:srgbClr val="7030A0"/>
              </a:solidFill>
              <a:latin typeface="Arno Pro Smbd" pitchFamily="18" charset="0"/>
            </a:endParaRPr>
          </a:p>
          <a:p>
            <a:r>
              <a:rPr lang="en-US" sz="3200" dirty="0" err="1">
                <a:solidFill>
                  <a:srgbClr val="7030A0"/>
                </a:solidFill>
                <a:latin typeface="Arno Pro Smbd" pitchFamily="18" charset="0"/>
              </a:rPr>
              <a:t>Lứa</a:t>
            </a:r>
            <a:r>
              <a:rPr lang="en-US" sz="3200" dirty="0">
                <a:solidFill>
                  <a:srgbClr val="7030A0"/>
                </a:solidFill>
                <a:latin typeface="Arno Pro Smbd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no Pro Smbd" pitchFamily="18" charset="0"/>
              </a:rPr>
              <a:t>tuổi</a:t>
            </a:r>
            <a:r>
              <a:rPr lang="en-US" sz="3200" dirty="0">
                <a:solidFill>
                  <a:srgbClr val="7030A0"/>
                </a:solidFill>
                <a:latin typeface="Arno Pro Smbd" pitchFamily="18" charset="0"/>
              </a:rPr>
              <a:t> : 24 – 36 </a:t>
            </a:r>
            <a:r>
              <a:rPr lang="en-US" sz="3200" dirty="0" err="1">
                <a:solidFill>
                  <a:srgbClr val="7030A0"/>
                </a:solidFill>
                <a:latin typeface="Arno Pro Smbd" pitchFamily="18" charset="0"/>
              </a:rPr>
              <a:t>tháng</a:t>
            </a:r>
            <a:endParaRPr lang="en-US" sz="3200" dirty="0">
              <a:solidFill>
                <a:srgbClr val="7030A0"/>
              </a:solidFill>
              <a:latin typeface="Arno Pro Smbd" pitchFamily="18" charset="0"/>
            </a:endParaRPr>
          </a:p>
          <a:p>
            <a:r>
              <a:rPr lang="en-US" sz="3200" dirty="0" err="1">
                <a:solidFill>
                  <a:srgbClr val="7030A0"/>
                </a:solidFill>
                <a:latin typeface="Arno Pro Smbd" pitchFamily="18" charset="0"/>
              </a:rPr>
              <a:t>Giáo</a:t>
            </a:r>
            <a:r>
              <a:rPr lang="en-US" sz="3200" dirty="0">
                <a:solidFill>
                  <a:srgbClr val="7030A0"/>
                </a:solidFill>
                <a:latin typeface="Arno Pro Smbd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no Pro Smbd" pitchFamily="18" charset="0"/>
              </a:rPr>
              <a:t>viên</a:t>
            </a:r>
            <a:r>
              <a:rPr lang="en-US" sz="3200" dirty="0">
                <a:solidFill>
                  <a:srgbClr val="7030A0"/>
                </a:solidFill>
                <a:latin typeface="Arno Pro Smbd" pitchFamily="18" charset="0"/>
              </a:rPr>
              <a:t> </a:t>
            </a:r>
            <a:r>
              <a:rPr lang="en-US" sz="3200">
                <a:solidFill>
                  <a:srgbClr val="7030A0"/>
                </a:solidFill>
                <a:latin typeface="Arno Pro Smbd" pitchFamily="18" charset="0"/>
              </a:rPr>
              <a:t>: Nguyễn Thị Thanh Nga</a:t>
            </a:r>
          </a:p>
          <a:p>
            <a:r>
              <a:rPr lang="en-US" sz="3200">
                <a:solidFill>
                  <a:srgbClr val="7030A0"/>
                </a:solidFill>
                <a:latin typeface="Arno Pro Smbd" pitchFamily="18" charset="0"/>
              </a:rPr>
              <a:t>                            Nguyễn Thị Bích Phượng</a:t>
            </a:r>
            <a:endParaRPr lang="en-US" sz="3200" dirty="0">
              <a:solidFill>
                <a:srgbClr val="7030A0"/>
              </a:solidFill>
              <a:latin typeface="Arno Pro Smb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35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ll user XP3- 2015\Desktop\HINH NEN\ngo-nghinh-85aded914a8fde_11d4dae7e9f6825c25f30768766a834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9144000" cy="675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2549604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ED0303"/>
                </a:solidFill>
                <a:latin typeface="Arno Pro Smbd" pitchFamily="18" charset="0"/>
              </a:rPr>
              <a:t>I. 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489044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ll user XP3- 2015\Desktop\HINH NEN\hinh-nen-powerpoint-cut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8"/>
            <a:ext cx="9144000" cy="685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2521803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 Rounded MT Bold" pitchFamily="34" charset="0"/>
              </a:rPr>
              <a:t>BT PHÁT TRIỂN CHUNG</a:t>
            </a:r>
          </a:p>
        </p:txBody>
      </p:sp>
    </p:spTree>
    <p:extLst>
      <p:ext uri="{BB962C8B-B14F-4D97-AF65-F5344CB8AC3E}">
        <p14:creationId xmlns:p14="http://schemas.microsoft.com/office/powerpoint/2010/main" val="3323251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Documents and Settings\All user XP3- 2015\Desktop\HINH NEN\9349743-bloc-de-notas-de-niño-con-las-abejas-y-flores-ilustración-foto-armazones-para-niños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4102"/>
            <a:ext cx="9144000" cy="705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8800" y="28194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FF"/>
                </a:solidFill>
                <a:latin typeface="Arial Rounded MT Bold" pitchFamily="34" charset="0"/>
              </a:rPr>
              <a:t>VẬN ĐỘNG CƠ BẢN</a:t>
            </a:r>
          </a:p>
        </p:txBody>
      </p:sp>
    </p:spTree>
    <p:extLst>
      <p:ext uri="{BB962C8B-B14F-4D97-AF65-F5344CB8AC3E}">
        <p14:creationId xmlns:p14="http://schemas.microsoft.com/office/powerpoint/2010/main" val="1780444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744"/>
            <a:ext cx="9144001" cy="684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2237363"/>
            <a:ext cx="6934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Đập bóng bằng vợt</a:t>
            </a:r>
            <a:endParaRPr lang="en-US" sz="5400" b="1" dirty="0">
              <a:solidFill>
                <a:srgbClr val="004DE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160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ll user XP3- 2015\Desktop\HINH NEN\975837adfa085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257961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3106E8"/>
                </a:solidFill>
                <a:latin typeface="Arno Pro Smbd" pitchFamily="18" charset="0"/>
              </a:rPr>
              <a:t>III. HỒI TĨNH</a:t>
            </a:r>
          </a:p>
        </p:txBody>
      </p:sp>
    </p:spTree>
    <p:extLst>
      <p:ext uri="{BB962C8B-B14F-4D97-AF65-F5344CB8AC3E}">
        <p14:creationId xmlns:p14="http://schemas.microsoft.com/office/powerpoint/2010/main" val="3907512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ll user XP3- 2015\Desktop\HINH NEN\24-hinh-nen-powerpoint-tuyet-dep-danh-cho-cac-be-mam-non-1487092768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38"/>
            <a:ext cx="9218553" cy="685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2429470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.</a:t>
            </a:r>
          </a:p>
        </p:txBody>
      </p:sp>
    </p:spTree>
    <p:extLst>
      <p:ext uri="{BB962C8B-B14F-4D97-AF65-F5344CB8AC3E}">
        <p14:creationId xmlns:p14="http://schemas.microsoft.com/office/powerpoint/2010/main" val="7819912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62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8&quot;&gt;&lt;property id=&quot;20148&quot; value=&quot;5&quot;/&gt;&lt;property id=&quot;20300&quot; value=&quot;Slide 7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2540</TotalTime>
  <Words>88</Words>
  <Application>Microsoft Office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Arno Pro Smbd</vt:lpstr>
      <vt:lpstr>Arial Rounded MT Bold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home or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Bien Cuong</dc:creator>
  <cp:lastModifiedBy>Admin</cp:lastModifiedBy>
  <cp:revision>35</cp:revision>
  <dcterms:created xsi:type="dcterms:W3CDTF">2018-10-31T09:43:06Z</dcterms:created>
  <dcterms:modified xsi:type="dcterms:W3CDTF">2025-12-22T09:12:03Z</dcterms:modified>
</cp:coreProperties>
</file>