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0C4A-D7BC-006A-FFCB-FBFD8AE89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7356B-5285-EA81-FD31-B7337560C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DFDF9-E589-CED0-7B2F-690A485A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E72C-2B71-4B46-9119-09F11F613417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87339-8FA8-3941-348B-F36B77BE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B01B8-0EF8-CA22-61C9-EBF4C23E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C7D-4E81-4B9B-91F2-6FC5DDD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0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BD0F-1624-5C75-0D83-13A85725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C15F5-4B87-199E-2576-151F61737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93608-8DE7-2F8C-4DCE-00D8630C3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E72C-2B71-4B46-9119-09F11F613417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3970A-F97C-905D-083C-8A6F4E87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4D822-2C2D-79A7-1A98-8F9B445C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C7D-4E81-4B9B-91F2-6FC5DDD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7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6B054-D183-509D-23EE-BAB5248E3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A389D-4D8A-FAC8-434C-C9C0DAC2B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2EFDD-1F22-C743-E391-59E68883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E72C-2B71-4B46-9119-09F11F613417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09110-5A27-F252-A802-90DA0D29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2C200-A40E-236B-E066-0565266E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C7D-4E81-4B9B-91F2-6FC5DDD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FF19-FB34-B065-FBDF-8E7E460D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C80E7-1C17-DB6A-E2F5-27CC112B2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C234D-456B-674C-4FB5-2ADB9A6E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E72C-2B71-4B46-9119-09F11F613417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B867A-1A29-136F-A454-E6222DF22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DC368-7B9A-F71A-15F3-96186895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C7D-4E81-4B9B-91F2-6FC5DDD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6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18DCA-872F-F44C-EE12-61779567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46354-FCAC-CA86-D214-D80FB67F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EF85A-F722-FCF6-2DFB-A921959B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E72C-2B71-4B46-9119-09F11F613417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A92B0-73C5-B5EA-C98D-2B3699B4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120BF-8ED1-E2C4-CD00-2869A2D2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C7D-4E81-4B9B-91F2-6FC5DDD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4A9C-0F46-938B-AEFF-EE2C3271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52CD5-11DB-3814-1AAC-6A1A6F795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7D865-C74C-71EE-D823-EF4E778D6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D015A-5105-587E-5E8F-586948D8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E72C-2B71-4B46-9119-09F11F613417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D5E16-822F-35B9-3D28-CADAA1CF9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2C0A5-C892-10EB-4728-291B2D2A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C7D-4E81-4B9B-91F2-6FC5DDD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2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90077-A53C-6290-C0C8-A879E61E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B25B4-7FA2-40D8-659D-89B03486D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C5C12-7D40-D4B6-412F-3E5020898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4AB6E-3054-0813-5F8A-787269DEC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F086C-3DF5-5DD7-3716-BC2990EE3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04BAFE-C6C3-9B23-D370-7F4F2E93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E72C-2B71-4B46-9119-09F11F613417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4C9D8-5FE0-B03C-76BD-834AC6AA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D9DB83-0E62-ADEB-B386-24C59954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C7D-4E81-4B9B-91F2-6FC5DDD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8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838E-C22F-1C20-B760-F856ABC5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CE216-ADE4-192C-9830-52F2E87B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E72C-2B71-4B46-9119-09F11F613417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4D33F-7B4B-604C-BE6B-20D126F08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40E56-F70F-8BF8-E4A6-51742DF3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C7D-4E81-4B9B-91F2-6FC5DDD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9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7C137E-EE9A-98FB-BB22-17E38C2E3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E72C-2B71-4B46-9119-09F11F613417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6DFA3-E7B8-703B-8978-D6DCA1AB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DF8-01E6-1442-885D-E2F9642E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C7D-4E81-4B9B-91F2-6FC5DDD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9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B762-C804-F764-0223-4FC3C2FE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A35AB-C8BC-7E87-9435-0370E77E6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88ACE-EB64-1149-4ADA-E2CC8145C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DF400-B18A-651C-6772-5BA142C89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E72C-2B71-4B46-9119-09F11F613417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467CC-9162-DB74-675A-C066A24C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89934-21CC-72DF-0CCC-4AD141E1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C7D-4E81-4B9B-91F2-6FC5DDD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4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26CA-B68A-F4AA-0391-6C2F30AB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1C448F-B6E5-481A-36C8-38BA3D2CC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6FDF8-8D1D-7F4E-9E5A-3E3BBA201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01819-6FA9-28CA-7C33-3D142FD7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E72C-2B71-4B46-9119-09F11F613417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E1474-C253-29BB-2DBC-1D53287A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BA9FF-8C96-29A5-FAD6-47F8C37D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C7D-4E81-4B9B-91F2-6FC5DDD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2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3B2EBB-46B1-AAE6-3627-0563ABA2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E5B07-402D-610D-F2CB-931727B25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C3879-2FFE-5FF4-C8A9-0AEB17D66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0E72C-2B71-4B46-9119-09F11F613417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3A2F0-B50A-6845-C65A-CB60921C0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26DB4-ED84-9605-1229-833763ABC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7EC7D-4E81-4B9B-91F2-6FC5DDD4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3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AF004F-B05E-86B6-535E-E6F2D0E82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BA28A02-D21B-0857-BDC6-70ED9521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058" y="1008995"/>
            <a:ext cx="10515600" cy="2270232"/>
          </a:xfrm>
        </p:spPr>
        <p:txBody>
          <a:bodyPr>
            <a:norm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b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b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5C3868-F2C8-FA67-DF82-CF3B8E873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34" y="2984534"/>
            <a:ext cx="10515600" cy="3429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HOẠT ĐỘNG NHẬN BIẾT TẬP NÓI</a:t>
            </a:r>
          </a:p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Gia đình của bé</a:t>
            </a:r>
          </a:p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24- 36 tháng </a:t>
            </a:r>
          </a:p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Giáo viên: Nguyễn Thị Bích Phượng</a:t>
            </a:r>
          </a:p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Nguyễn Thị Thanh Nga</a:t>
            </a:r>
          </a:p>
          <a:p>
            <a:pPr marL="0" indent="0" algn="ctr">
              <a:buNone/>
            </a:pP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Năm học: 2025- 2026</a:t>
            </a:r>
          </a:p>
          <a:p>
            <a:pPr marL="0" indent="0" algn="ctr">
              <a:buNone/>
            </a:pP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ECE0C-EB72-FBF0-8E2D-5FC5D030F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362" y="2144111"/>
            <a:ext cx="1008992" cy="8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7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D8B0AC-0485-25F5-55BF-0AFF76D87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D3A49CB-97D0-52C2-9A3E-F3B87E3E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64530"/>
          </a:xfrm>
        </p:spPr>
        <p:txBody>
          <a:bodyPr>
            <a:normAutofit fontScale="90000"/>
          </a:bodyPr>
          <a:lstStyle/>
          <a:p>
            <a:pPr algn="ctr"/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  <a:br>
              <a:rPr lang="en-US" sz="4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cùng hát bài hát: “ Cả nhà thương nhau”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0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637C7-78EF-C7DE-26C0-BE9817A96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1E9F33B-36FE-5F1F-61B9-0E70A816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chức:</a:t>
            </a:r>
            <a:br>
              <a:rPr lang="en-US" sz="49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HĐ1: Trẻ quan sát bức tranh gia đình</a:t>
            </a:r>
          </a:p>
        </p:txBody>
      </p:sp>
    </p:spTree>
    <p:extLst>
      <p:ext uri="{BB962C8B-B14F-4D97-AF65-F5344CB8AC3E}">
        <p14:creationId xmlns:p14="http://schemas.microsoft.com/office/powerpoint/2010/main" val="75603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EDA060-7C7B-5142-2D86-6C2D1F812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8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B1CFFB-2C22-8667-F870-85B32D1BD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989163F-982F-226F-FBB8-1FC1DF08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786" y="1970689"/>
            <a:ext cx="9506607" cy="2648607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HĐ2: Bé kể về mẹ của mình </a:t>
            </a:r>
          </a:p>
        </p:txBody>
      </p:sp>
    </p:spTree>
    <p:extLst>
      <p:ext uri="{BB962C8B-B14F-4D97-AF65-F5344CB8AC3E}">
        <p14:creationId xmlns:p14="http://schemas.microsoft.com/office/powerpoint/2010/main" val="363466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887C07-BCDA-6568-3866-653D86FA0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3A5C0CD-4017-5EE3-2CAE-F83FC599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649"/>
            <a:ext cx="10515600" cy="2963918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thúc: Cô và trẻ đọc bài thơ: “ Giúp mẹ”</a:t>
            </a:r>
          </a:p>
        </p:txBody>
      </p:sp>
    </p:spTree>
    <p:extLst>
      <p:ext uri="{BB962C8B-B14F-4D97-AF65-F5344CB8AC3E}">
        <p14:creationId xmlns:p14="http://schemas.microsoft.com/office/powerpoint/2010/main" val="2801168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131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UBND PHƯỜNG VIỆT HƯNG TRƯỜNG MẦM NON GIANG BIÊN </vt:lpstr>
      <vt:lpstr>   1. Ổn định tổ chức:   Cô và trẻ cùng hát bài hát: “ Cả nhà thương nhau”   </vt:lpstr>
      <vt:lpstr>    2. Phương pháp, hình thức tổ chức:    HĐ1: Trẻ quan sát bức tranh gia đình</vt:lpstr>
      <vt:lpstr>PowerPoint Presentation</vt:lpstr>
      <vt:lpstr>HĐ2: Bé kể về mẹ của mình </vt:lpstr>
      <vt:lpstr>3. Kết thúc: Cô và trẻ đọc bài thơ: “ Giúp mẹ”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4</cp:revision>
  <dcterms:created xsi:type="dcterms:W3CDTF">2024-12-03T09:35:34Z</dcterms:created>
  <dcterms:modified xsi:type="dcterms:W3CDTF">2025-12-22T06:20:02Z</dcterms:modified>
</cp:coreProperties>
</file>