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F252-7FFD-E82B-2CFD-4E706EA6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3CCAA-E574-68A7-94F6-4F67B56C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CEEC3-D331-9457-8ADF-31064B9B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800D-DF10-1C79-5A0B-F04D665C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C5BB-AABA-0C6A-8619-5641C91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350D-4990-2C77-C061-B783050F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29D3F-F263-31D1-1BEB-A53910EC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992A-D8D1-82DB-F876-20C537B6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4F4DD-D883-47A1-0134-DFCEA8E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55709-6301-761E-9930-D70C958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B8256-4F46-CFCC-2E4F-57BB7B1D2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9427D-3152-53D1-5E11-F814BD5F9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86DE-8990-E2C7-57D7-F8C5A4CE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229EE-5A2C-9BCA-A7EA-CEABA0C8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50B1-760B-8525-114F-DC6ADA4C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AF53-4945-A61E-1313-69A3CF5F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4598-87CB-46E5-35B9-C12CA238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9459-DC08-2865-8AC3-42A8C993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1E47-B934-A4AE-8314-5F344E26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7FB4-B648-13FE-380E-9CE5845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2FF6-F86E-2BB4-3B32-2ED33A45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45935-D28B-3902-75A5-8CC2DA46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849A-9B5E-8CFC-5350-50A5CC30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F1CF-BB9F-0263-FDB5-0D3AA00C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13D1-00D1-0F26-CDA4-32FC1E08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EF5D-54A7-DB88-2349-DACB7930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DA7B-D757-3112-D510-A2B860403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6B588-C752-7616-AABD-5744DEF3B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CA503-35CB-C23E-5F25-E6EBEB5C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07FEB-EF3B-427F-7141-5E72D997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8B46E-7FBA-1743-168D-6A5E97A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9B37-F49B-5B77-DDC5-3FB5C524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0B217-97E0-4492-351C-19A1CA32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A3B78-180F-ED06-15AE-087D46DA1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7D5EC-4129-3F2A-0B21-A386683A2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AB6B6-7AE7-750F-0AFC-C76A2D74D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5C697-97C0-4399-FDD7-4FE09B6A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9664F-C0F3-B52C-9319-DFE23379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8947A-956D-5CB1-63B9-C2866FA4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2110-870D-8009-36E0-5C89A433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9A466-92C2-9F6A-B18B-E183DE1B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82430-10FD-D052-8A79-2815E8F5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88A40-3E16-99AF-D107-7FF080F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5A31D-E955-2238-FF61-ACA95BE9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B146-D3EE-D423-2CAA-D9738F82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CD10-40A9-8BA9-E1B0-6DBB1E4B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9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0DA6-92EF-F4E9-C989-7234700A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0F75-FB8F-B4A7-5549-B9BC48DB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3120D-CA77-2A61-EBC9-7C1F87D9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0903-6A27-0D25-6240-741314C9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2B4C0-4F65-C2CF-EFF5-DD289D24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12E25-54B2-17DC-62E0-BCBE1CF0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7372-7081-7607-4D6A-30DE5895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8AB1C-BC58-5827-AEA7-83E575BF1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E67AE-D095-7A86-01DF-AD787A76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2086F-34D2-0615-092B-CD6524E5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677A-2E41-22B8-8977-6015BFB3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00275-225C-79E0-7039-DE917082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66B1D-6B9D-5163-B7D0-BE50144A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01A6-57CB-CC7F-50D4-F6A30A45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6C586-17CD-3B4D-A976-C654EA144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D09-A772-41BA-A03A-4352D587EA3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C37AF-1053-853C-8A87-FF6350264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4597-7CCA-2FEA-268B-048B72FAE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44AF-649D-405E-8D09-45E4F77B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F3C92-40A3-7406-23A4-31DF2B05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DAC620-236C-5300-6EB5-2AC3FED3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9DE69-BFCC-53D0-708F-D51DA048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tài: Lễ hội mùa xuân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Giáo viên: Bùi Thị Thu Hằng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Nguyễn Thị Thanh Nga</a:t>
            </a:r>
          </a:p>
        </p:txBody>
      </p:sp>
    </p:spTree>
    <p:extLst>
      <p:ext uri="{BB962C8B-B14F-4D97-AF65-F5344CB8AC3E}">
        <p14:creationId xmlns:p14="http://schemas.microsoft.com/office/powerpoint/2010/main" val="112006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ADD4A-4C70-9AAF-A539-CF871274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E23F3C-96A7-AC68-F194-D2DC92B4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0" y="1828799"/>
            <a:ext cx="10532390" cy="229374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: Mùa xuân đến rồi</a:t>
            </a:r>
          </a:p>
        </p:txBody>
      </p:sp>
    </p:spTree>
    <p:extLst>
      <p:ext uri="{BB962C8B-B14F-4D97-AF65-F5344CB8AC3E}">
        <p14:creationId xmlns:p14="http://schemas.microsoft.com/office/powerpoint/2010/main" val="200260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B4719-93FF-A59E-29FC-9D025857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C22542-AD52-88BE-24EC-D99E8869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1" y="1441342"/>
            <a:ext cx="10957301" cy="2417736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HĐ1: Tìm hiểu về lễ hội mùa xuân</a:t>
            </a:r>
          </a:p>
        </p:txBody>
      </p:sp>
    </p:spTree>
    <p:extLst>
      <p:ext uri="{BB962C8B-B14F-4D97-AF65-F5344CB8AC3E}">
        <p14:creationId xmlns:p14="http://schemas.microsoft.com/office/powerpoint/2010/main" val="220399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F439A-DE8D-9C44-101B-343CE1EA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56C7F2-5B6F-F6D3-59E8-ECB52A4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58" y="5796366"/>
            <a:ext cx="10051942" cy="1061634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Đi chúc tết</a:t>
            </a:r>
          </a:p>
        </p:txBody>
      </p:sp>
    </p:spTree>
    <p:extLst>
      <p:ext uri="{BB962C8B-B14F-4D97-AF65-F5344CB8AC3E}">
        <p14:creationId xmlns:p14="http://schemas.microsoft.com/office/powerpoint/2010/main" val="113830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8206B-5126-AD53-080A-C5325EB1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927AC17-5779-504F-90CC-E25B216F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712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Hà Nội</a:t>
            </a:r>
          </a:p>
        </p:txBody>
      </p:sp>
    </p:spTree>
    <p:extLst>
      <p:ext uri="{BB962C8B-B14F-4D97-AF65-F5344CB8AC3E}">
        <p14:creationId xmlns:p14="http://schemas.microsoft.com/office/powerpoint/2010/main" val="301623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65CFF-2E02-598C-4642-4F30A571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CCBB61-23F3-C5A9-828B-3FA12474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128" y="5486400"/>
            <a:ext cx="4225871" cy="13716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Lễ hội Đền Hùng</a:t>
            </a:r>
          </a:p>
        </p:txBody>
      </p:sp>
    </p:spTree>
    <p:extLst>
      <p:ext uri="{BB962C8B-B14F-4D97-AF65-F5344CB8AC3E}">
        <p14:creationId xmlns:p14="http://schemas.microsoft.com/office/powerpoint/2010/main" val="413061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75D11-322F-F566-9E7C-4D2AE036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4E0356-45DF-AD21-12F9-24445209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0"/>
            <a:ext cx="10515600" cy="137160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Tết trồng cây</a:t>
            </a:r>
          </a:p>
        </p:txBody>
      </p:sp>
    </p:spTree>
    <p:extLst>
      <p:ext uri="{BB962C8B-B14F-4D97-AF65-F5344CB8AC3E}">
        <p14:creationId xmlns:p14="http://schemas.microsoft.com/office/powerpoint/2010/main" val="181831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E44F5-6846-E4DC-5134-6176DFFE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E7C51A-1D0D-0AF2-6AFF-7F56692F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742" y="365125"/>
            <a:ext cx="8998058" cy="4454848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HĐ2: Củng cố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255289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B3B47-6215-4E00-0F92-BBD90F6B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8E129D-4CB3-4ECE-121E-BD33A21E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0" y="1999281"/>
            <a:ext cx="8648054" cy="187529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</a:p>
        </p:txBody>
      </p:sp>
    </p:spTree>
    <p:extLst>
      <p:ext uri="{BB962C8B-B14F-4D97-AF65-F5344CB8AC3E}">
        <p14:creationId xmlns:p14="http://schemas.microsoft.com/office/powerpoint/2010/main" val="416375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GIANG BIÊN</vt:lpstr>
      <vt:lpstr>                 1. Ổn định tổ chức: Cô và trẻ hát bài : Mùa xuân đến rồi</vt:lpstr>
      <vt:lpstr>2. Phương pháp, hình thức tổ chức HĐ1: Tìm hiểu về lễ hội mùa xuân</vt:lpstr>
      <vt:lpstr>Đi chúc tết</vt:lpstr>
      <vt:lpstr>Lễ hội Hà Nội</vt:lpstr>
      <vt:lpstr>Lễ hội Đền Hùng</vt:lpstr>
      <vt:lpstr>Tết trồng cây</vt:lpstr>
      <vt:lpstr>HĐ2: Củng cố Trò chơi: Thi xem ai nhanh</vt:lpstr>
      <vt:lpstr>3. Kết thúc: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2025-02-12T02:13:06Z</dcterms:created>
  <dcterms:modified xsi:type="dcterms:W3CDTF">2025-02-12T04:27:14Z</dcterms:modified>
</cp:coreProperties>
</file>