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3CE4-C943-AF8A-A230-0881D5B3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2CB44-CE67-E4CE-3454-B05976846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C887C-90B7-9990-D2B1-1A8E2CA4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A6E5-0FAA-14B6-5804-12224795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2B786-C765-D796-19D4-F5BEA84B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6FF7-CECA-FA11-FA36-367B8816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D858D-8264-4AF7-0995-FFAEFB9EC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A51-0412-4FF6-9175-D94CC382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C25F8-0052-08A7-92B9-71B96A5A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1BB1F-18D0-2602-2F77-56FE5DA8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6CAD7-485C-A347-FFE1-B7EF0528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5B9D9-2042-0A74-7E3D-D462A2BD7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631A4-DDBD-08F6-A33A-61A9A285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05E3-872B-2B35-7937-9BAABEC4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1701-EFBA-3252-D1B1-87DAC76F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3ACE-E26A-4C6D-4E1A-4A5B6293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5B4A-403C-2A44-35D1-E44334946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7852-9864-FB73-7E6D-FDF9C273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DE8D5-181E-E47F-BE95-A0918919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F8F0-5BB3-5E28-1D1D-CECF64A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4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4D77-DAB3-2036-D2BD-0174C72A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26002-25C0-2894-40E4-88B1AF9C5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AB636-0DFB-51BE-B776-60A7AE58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4A362-C0DA-1393-617F-254AAE05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0D500-C83D-C59C-8DBD-98650BB1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3D6E-476F-AE6A-3AD8-FF5E5888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5D4E-02ED-FF22-6065-54C964501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3347A-4391-8D45-CAD0-7398AFA49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7BB81-C3FA-DB69-1807-940DF4E1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0718F-F790-F6DF-F8C4-955770E1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56B0-E5CA-49B8-2740-A40E9175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9B5E-4F2F-895D-6AE1-98DE480D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7B3CF-CA12-6F81-E5F3-12A2F04AC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0D731-2D89-FE28-C81A-21E89F5EE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90C86-C5D8-2C05-6004-43F2FFDC5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B5924-9920-FE22-5634-F543FDDDB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3B6A2-2908-A2E8-F860-D2145E5E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BFCF8-275D-7496-6CA8-F5844A75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95FDA-A103-47BD-E5FD-CEB0D7EF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C2D6-CDEA-2B0B-3FFF-CEB5F266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8FA65-EF31-EA29-17C5-7782C839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7A7C2-300E-BCC7-F30B-D475E43B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38E17-B645-63C6-5AD1-D0FB36B7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86061-7EF5-F934-CEC9-E6898091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839AF-2E69-A7FC-2D23-68C8B673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92A3D-F39C-9E0A-3AEC-D731E03E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9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17B4-92E5-14FE-F886-94B8218D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1B95-9442-B236-5D02-44C9705D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B5A9D-4714-C408-3E50-3C496536D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656D0-3471-D02A-248B-01CF7543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F434A-438B-6B41-F952-AA0F57EC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D9F43-AB54-A645-BCC7-5970B319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6903-1A74-E3E1-6951-B5BC18E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FBD1D-61F4-AF7C-DAD9-46B2DCF96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13F2A-7BAC-8B31-DDD2-BEBA10283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7B94B-6E62-324D-5B8D-E08C0948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B4AB-F1DC-EEB6-B51D-304703C6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44818-6E1C-F209-E028-3A28A46E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C0FC7-3D64-D3EB-7A7E-319E8423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2C6E0-C2A1-674F-AFF7-30B8CC1D7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CF9CA-38AC-2335-836B-29B97321A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FF68-C24C-4402-B829-A815F04E705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7294A-566D-D894-F875-A10E82B6D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5F6D1-F969-685F-7981-91BB41D65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B26E-3A68-44B9-90F5-A915CE12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BC0524-813D-564D-0D4D-3AD103FA4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9C69016-C4EE-DB64-4411-0604FE5D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643759"/>
          </a:xfrm>
        </p:spPr>
        <p:txBody>
          <a:bodyPr>
            <a:normAutofit/>
          </a:bodyPr>
          <a:lstStyle/>
          <a:p>
            <a:pPr algn="ctr"/>
            <a:r>
              <a:rPr lang="vi-VN" sz="2800"/>
              <a:t>PHÒNG GIÁO DỤC VÀ ĐÀO TẠO QUẬN LONG BIÊN</a:t>
            </a:r>
            <a:br>
              <a:rPr lang="vi-VN" sz="2800"/>
            </a:br>
            <a:r>
              <a:rPr lang="vi-VN" sz="2800"/>
              <a:t>TRƯỜNG MẦM NON GIANG BIÊN</a:t>
            </a:r>
            <a:br>
              <a:rPr lang="vi-VN" sz="2800"/>
            </a:br>
            <a:br>
              <a:rPr lang="vi-VN" sz="2800"/>
            </a:br>
            <a:br>
              <a:rPr lang="vi-VN" sz="2800"/>
            </a:br>
            <a:br>
              <a:rPr lang="vi-VN" sz="2800"/>
            </a:br>
            <a:r>
              <a:rPr lang="vi-VN" sz="2800" b="1">
                <a:solidFill>
                  <a:srgbClr val="FF0000"/>
                </a:solidFill>
              </a:rPr>
              <a:t>LĨNH VỰC PHÁT TRIỂN NHẬN THỨC</a:t>
            </a:r>
            <a:br>
              <a:rPr lang="vi-VN" sz="2800"/>
            </a:br>
            <a:r>
              <a:rPr lang="vi-VN" sz="2800"/>
              <a:t> </a:t>
            </a:r>
            <a:br>
              <a:rPr lang="vi-VN" sz="2800"/>
            </a:br>
            <a:r>
              <a:rPr lang="vi-VN" sz="2800">
                <a:solidFill>
                  <a:srgbClr val="0070C0"/>
                </a:solidFill>
              </a:rPr>
              <a:t>  Đề tài: NBTN Tàu thủy</a:t>
            </a:r>
            <a:br>
              <a:rPr lang="vi-VN" sz="2800">
                <a:solidFill>
                  <a:srgbClr val="0070C0"/>
                </a:solidFill>
              </a:rPr>
            </a:br>
            <a:r>
              <a:rPr lang="vi-VN" sz="2800">
                <a:solidFill>
                  <a:srgbClr val="0070C0"/>
                </a:solidFill>
              </a:rPr>
              <a:t>Lứa tuổi: 24- 36 tháng</a:t>
            </a:r>
            <a:br>
              <a:rPr lang="vi-VN" sz="2800">
                <a:solidFill>
                  <a:srgbClr val="0070C0"/>
                </a:solidFill>
              </a:rPr>
            </a:br>
            <a:r>
              <a:rPr lang="vi-VN" sz="2800">
                <a:solidFill>
                  <a:srgbClr val="0070C0"/>
                </a:solidFill>
              </a:rPr>
              <a:t>           Giáo viên: Bùi Thị Thu Hằng</a:t>
            </a:r>
            <a:br>
              <a:rPr lang="vi-VN" sz="2800">
                <a:solidFill>
                  <a:srgbClr val="0070C0"/>
                </a:solidFill>
              </a:rPr>
            </a:br>
            <a:r>
              <a:rPr lang="vi-VN" sz="2800">
                <a:solidFill>
                  <a:srgbClr val="0070C0"/>
                </a:solidFill>
              </a:rPr>
              <a:t>                                       Nguyễn Thị Thanh Nga</a:t>
            </a:r>
            <a:br>
              <a:rPr lang="vi-VN" sz="2800"/>
            </a:br>
            <a:br>
              <a:rPr lang="vi-VN" sz="2800"/>
            </a:br>
            <a:br>
              <a:rPr lang="vi-VN" sz="2800"/>
            </a:br>
            <a:r>
              <a:rPr lang="vi-VN" sz="2800"/>
              <a:t>Năm học: 2024- 2025</a:t>
            </a:r>
            <a:br>
              <a:rPr lang="vi-VN" sz="2800"/>
            </a:br>
            <a:br>
              <a:rPr lang="vi-VN" sz="2800"/>
            </a:br>
            <a:br>
              <a:rPr lang="vi-VN" sz="28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1957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F0446-81FB-86D2-01F7-8582474B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79EA39-4A5E-DAC0-75CE-E4BAB6A4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92" y="365125"/>
            <a:ext cx="3867808" cy="1325563"/>
          </a:xfrm>
        </p:spPr>
        <p:txBody>
          <a:bodyPr>
            <a:normAutofit/>
          </a:bodyPr>
          <a:lstStyle/>
          <a:p>
            <a:pPr algn="ctr"/>
            <a:r>
              <a:rPr lang="vi-VN" sz="5400"/>
              <a:t>Xà lan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2134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FA223-754A-2616-3245-4B028687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F4B4B3-36FA-46A5-DC4B-074CC523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524"/>
            <a:ext cx="10515600" cy="2096814"/>
          </a:xfrm>
        </p:spPr>
        <p:txBody>
          <a:bodyPr>
            <a:norm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Kết thúc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C9404-2FC3-9154-0A1B-83854F83B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C112A06-9380-929C-7E74-8F852DDD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0166"/>
            <a:ext cx="10515600" cy="3326524"/>
          </a:xfrm>
        </p:spPr>
        <p:txBody>
          <a:bodyPr>
            <a:normAutofit/>
          </a:bodyPr>
          <a:lstStyle/>
          <a:p>
            <a:pPr algn="ctr"/>
            <a:r>
              <a:rPr lang="vi-VN" sz="6700">
                <a:solidFill>
                  <a:srgbClr val="FF0000"/>
                </a:solidFill>
              </a:rPr>
              <a:t>Ổn định tổ chức:</a:t>
            </a:r>
            <a:br>
              <a:rPr lang="vi-VN" sz="6700">
                <a:solidFill>
                  <a:srgbClr val="FF0000"/>
                </a:solidFill>
              </a:rPr>
            </a:br>
            <a:r>
              <a:rPr lang="vi-VN">
                <a:solidFill>
                  <a:srgbClr val="0070C0"/>
                </a:solidFill>
              </a:rPr>
              <a:t>Cô và trẻ hát bài:</a:t>
            </a:r>
            <a:br>
              <a:rPr lang="vi-VN">
                <a:solidFill>
                  <a:srgbClr val="0070C0"/>
                </a:solidFill>
              </a:rPr>
            </a:br>
            <a:r>
              <a:rPr lang="vi-VN">
                <a:solidFill>
                  <a:srgbClr val="0070C0"/>
                </a:solidFill>
              </a:rPr>
              <a:t> “ Em đi chơi thuyền”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6" name="EmDiChoiThuyen-CandyNgocHa-6490122">
            <a:hlinkClick r:id="" action="ppaction://media"/>
            <a:extLst>
              <a:ext uri="{FF2B5EF4-FFF2-40B4-BE49-F238E27FC236}">
                <a16:creationId xmlns:a16="http://schemas.microsoft.com/office/drawing/2014/main" id="{72F5AAB1-BCF9-7B65-FC1D-7D9044F91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45" end="120318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0952" y="5644054"/>
            <a:ext cx="646386" cy="7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99809-1C8C-5BCA-7AEC-FCD5A9590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796EA4-03DF-1DC0-8958-F3A5857A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020" y="1355833"/>
            <a:ext cx="5912069" cy="3042745"/>
          </a:xfrm>
        </p:spPr>
        <p:txBody>
          <a:bodyPr>
            <a:normAutofit/>
          </a:bodyPr>
          <a:lstStyle/>
          <a:p>
            <a:r>
              <a:rPr lang="vi-VN" sz="5400">
                <a:solidFill>
                  <a:srgbClr val="FF0000"/>
                </a:solidFill>
              </a:rPr>
              <a:t>NBTN: Tàu thủy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2CB1A-BBA4-F6DC-9136-F4C55C10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B2F8A8-F54B-3660-9325-4478F5A2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4442A-FF05-3920-0498-4C6812E8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E61C4-4125-F84D-9B5B-83D356583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DFBA8A-C6FA-5030-BCEB-87254F4B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2" y="1245476"/>
            <a:ext cx="6747641" cy="2183524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227130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F3312-9A5B-958C-A6E6-1046E5EB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D1FA56-AA16-AD4E-76BD-08BA0681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130" y="365125"/>
            <a:ext cx="3930869" cy="1325563"/>
          </a:xfrm>
        </p:spPr>
        <p:txBody>
          <a:bodyPr/>
          <a:lstStyle/>
          <a:p>
            <a:r>
              <a:rPr lang="vi-VN">
                <a:solidFill>
                  <a:srgbClr val="FFFF00"/>
                </a:solidFill>
              </a:rPr>
              <a:t>Thuyền buồm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3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A7E1D-AED6-8AA9-646B-2EE5BEAA7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61F90A-F384-10AB-46B0-CB2BCC26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766" y="365125"/>
            <a:ext cx="2664371" cy="1325563"/>
          </a:xfrm>
        </p:spPr>
        <p:txBody>
          <a:bodyPr>
            <a:normAutofit/>
          </a:bodyPr>
          <a:lstStyle/>
          <a:p>
            <a:r>
              <a:rPr lang="vi-VN" sz="5400"/>
              <a:t>Ca nô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1955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102</Words>
  <Application>Microsoft Office PowerPoint</Application>
  <PresentationFormat>Widescreen</PresentationFormat>
  <Paragraphs>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GIANG BIÊN    LĨNH VỰC PHÁT TRIỂN NHẬN THỨC     Đề tài: NBTN Tàu thủy Lứa tuổi: 24- 36 tháng            Giáo viên: Bùi Thị Thu Hằng                                        Nguyễn Thị Thanh Nga   Năm học: 2024- 2025   </vt:lpstr>
      <vt:lpstr>Ổn định tổ chức: Cô và trẻ hát bài:  “ Em đi chơi thuyền”</vt:lpstr>
      <vt:lpstr>NBTN: Tàu thủy</vt:lpstr>
      <vt:lpstr>PowerPoint Presentation</vt:lpstr>
      <vt:lpstr>PowerPoint Presentation</vt:lpstr>
      <vt:lpstr>PowerPoint Presentation</vt:lpstr>
      <vt:lpstr>Mở rộng</vt:lpstr>
      <vt:lpstr>Thuyền buồm</vt:lpstr>
      <vt:lpstr>Ca nô</vt:lpstr>
      <vt:lpstr>Xà lan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9</cp:revision>
  <dcterms:created xsi:type="dcterms:W3CDTF">2025-04-22T09:09:34Z</dcterms:created>
  <dcterms:modified xsi:type="dcterms:W3CDTF">2025-04-23T04:29:26Z</dcterms:modified>
</cp:coreProperties>
</file>