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6443C-D013-4861-A304-50366BB955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20E027-71CE-43DF-814B-BFFAFC974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4517A-32D9-4752-AE0B-895E8D18C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876C3D-8CEB-48DA-A8C8-A0049FB25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9CFF3-1FC5-49FD-9BD5-7D37E5F3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878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EEA37-8373-4B47-B799-60DF7EAAE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BC9EC0-756E-45A3-AA6D-3331470063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6CD94-B3C6-474C-B1F4-B1BDFD0F7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F2075-5278-41CE-B8CB-4BFE5AEAE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8C90D-28B6-4574-B6B3-699E68326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16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88E13C-63FA-4FA4-AB84-CB4AE2A5FE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E98AE-CBF5-4B97-995C-6811D686DC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798BE5-B526-4408-B2D0-8308350BD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DF4DE-5CBA-42C6-9A43-6813031C6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7309D-5CC3-4934-AB36-F63684F35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1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A0DD2-84CF-4566-BBBC-1868103CC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FFF83-D95F-4F91-9C4E-72B2EFCF3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A9D13-D613-4261-8188-24B88B5AB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95F91-7248-497F-8ECA-744896B3F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8533B-A43F-4DE4-BB05-D1FD40E49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20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F9EFF-E349-4A18-B6A4-EA6E4FC6F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6B00B8-FFAE-4D81-8057-6D5230CBE0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3FE82-3926-4B5B-98D5-B34574361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27E32-23A7-48D4-A9D6-FD7A594E9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BE79D3-351C-49E8-8613-2183B7BDE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088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AD71E-C80A-4D6B-9D91-FBB460530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927B9-E819-4987-9B17-78BE89CA29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D7C714-6B76-4B2C-8FEE-5FC5E1668F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8C0A3F-4BFE-491E-844C-64664FE46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5EA207-1441-4AC1-B44F-3442525BF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268A3A-F04A-4A68-B5F1-84614BEF3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94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8D76-1D47-4A1B-B5A7-650E911E7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6691-86F4-44A2-A6D0-7CBF0F2EFB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E22077-4C9B-4F2B-A515-37D5EE404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D26EFE-B955-4F2A-9134-A3F1EA22A8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56959E-D012-45DB-8F40-B43F01944C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89BA9D-ADD6-45C9-89E1-15CA62316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5C5179-58B9-4317-8FC1-C9ACC8AF0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A99515-AF33-44E1-93EF-BA219684C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620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4F1DD-64BE-46E8-98C7-C820010DE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0A66F5-D862-4A07-A930-7A8295D25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45E9E6-A55B-4F42-B1BD-87EB19422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EFF25B-D8DD-49B8-990D-166B9139C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28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0649D4-9B5E-421F-A11F-BB3B3762D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36C884-B63E-42F6-AD40-B9FA492BC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216554-7DAF-4215-8941-62FB9ECBC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23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5CA68-CA95-4C4E-9F40-E1AC31492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89B6F-A2BD-4ED4-BCC6-F1C5525BF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781B4-10B0-44A5-B132-38BF5CC72F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70959-978D-47B0-AA2B-FD60CAD93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5DCDE3-C20B-474A-8B77-6E672E118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BA66-E751-43B2-AC83-90F1A61BC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3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4482F-B0E5-4E9C-8AB9-26CD9690B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29CBFC-D002-49C1-84B7-6AF302C59B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68705-23C1-4F8C-9658-DB30548E6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995C5-15DE-4D4C-93BC-F6EF2E1E9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683CC-A88D-4F81-A711-CE138380F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BD5C7E-07C6-4EA5-BC0B-7328102BE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09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D2D1F-165A-4835-99C5-243AB7F5B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07B84-A68A-4B18-841C-2C792878B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AF5DD-75C9-4F92-AE8B-1D55D7A0B1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5AEC2-2AE6-40DD-8C34-4562BF1B1E61}" type="datetimeFigureOut">
              <a:rPr lang="en-US" smtClean="0"/>
              <a:t>11/3/2025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A9DAE-1C8F-4D33-AFC6-D67454AC6B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575E7-6B68-48CC-B215-752487772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2268B-CD51-4366-9C06-78602DE53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300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D3E49-2356-4A5A-B2A5-F994F0B326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D4BA2B-FD97-4BF1-BF13-6BB28B549E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44F016-A592-46A4-83D5-D244BBF88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900" y="0"/>
            <a:ext cx="9158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54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950E1-FCC8-4C6D-85B3-69D9778D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B2EE3B4-6005-458F-AC66-A11F889C8E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5080" y="0"/>
            <a:ext cx="9461840" cy="6858000"/>
          </a:xfrm>
        </p:spPr>
      </p:pic>
    </p:spTree>
    <p:extLst>
      <p:ext uri="{BB962C8B-B14F-4D97-AF65-F5344CB8AC3E}">
        <p14:creationId xmlns:p14="http://schemas.microsoft.com/office/powerpoint/2010/main" val="500152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4355-530E-40C3-8A38-67712CD38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A49BE-1AD3-403C-985B-1C4A352F79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7F2418-8AC8-4036-8B2E-8DBCBCD1C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635" y="0"/>
            <a:ext cx="91867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66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13F11-6050-4F22-9F90-CEDF39729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321EB-32BA-4453-AC5E-B59EA7617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600C77-2A82-4680-8E2C-991512E78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6" y="0"/>
            <a:ext cx="9055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22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53F5F-7166-486F-AE6B-B813026C8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5F0D5-6DE7-4E86-9A1B-17BCB5B74F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F8622D-32BA-444A-8CC5-83C5BEBFD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00" y="0"/>
            <a:ext cx="9177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37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A486F-B026-4FB7-8702-E4F6DF7A4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CEF87D-567A-449D-895E-FD5F83058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ED0FE6-50EC-44DD-8C32-401A553CB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361" y="0"/>
            <a:ext cx="9139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906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0DF79-CE1A-458A-94ED-E3FA8CBEA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5285E-6A3A-4F71-AE02-4E316A040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2E10D5-5FCC-4412-9A63-15EBBB43B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361" y="0"/>
            <a:ext cx="9139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61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CD260-45C4-42AD-8DF8-D352FD4FA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B0E76-E689-4868-9BF4-04AC79906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CFD400-A772-4E60-8CF7-2D6C7FEAF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281" y="0"/>
            <a:ext cx="9215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61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FC067-6425-43FB-8E99-58920CC45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7DC68-6870-44B9-A395-6E408B5FE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E24AB2-4078-4B03-B13D-C86A13E4B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00" y="0"/>
            <a:ext cx="9177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4C19D-45DC-4A94-BD86-BDF66663E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CCB60-47F4-4A88-819F-F2C525879C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EFA951-A730-4AA7-956D-4F4A068A5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076" y="0"/>
            <a:ext cx="9205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8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AB5C6-941D-4C11-A5F5-898B7F6B6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E5D25-37E9-469E-B5C1-9D0E1519E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D8D576-E306-4DBD-BAAA-AA61400C9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077" y="0"/>
            <a:ext cx="91298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97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3B7B8-7138-4019-B3C2-64A2A8CD3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D639D-0C79-4592-A309-2A6F870EE8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C4DDC0-D4D1-4268-AB8A-C818EDB52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02" y="0"/>
            <a:ext cx="9273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86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A6B18-8077-4597-B6B4-C36753352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5375E-901F-4072-9E82-A5AA1FB33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9C8AC7-95C8-4132-B5D2-DBA9D4EFB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900" y="0"/>
            <a:ext cx="9158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62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7005F-8F2B-4B7D-9E37-5D96272B1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35ACA-4898-4E02-9993-54EE4604A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2B3FB0-3D78-4BCF-BBBE-9C905ED83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302" y="0"/>
            <a:ext cx="9273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37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CA64D-9FB8-4A15-ACBE-448F4F9C7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547C-2DC5-4BE0-A02F-A885C65DD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1D27D0-03EC-4913-98CA-03DEB33CD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837" y="0"/>
            <a:ext cx="9244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28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B8829-C619-4E26-B21E-910A3746B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52A6F-1800-4ED1-9C77-C96CD0034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590D15-B378-4943-A5A9-A5D8BEBD0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157" y="0"/>
            <a:ext cx="92636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24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6DDB7-D7CB-4514-8BAF-E3BD92946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5E0BA-C81F-41CD-A1F8-246527BCA8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C3008F-522F-44F7-95BB-7DDC2C216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076" y="0"/>
            <a:ext cx="9205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9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807DB-088B-4B7F-A6EA-E96B632E6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DE82E-28EF-41DC-A777-FC57CCB79C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0C8900-DA63-40A6-96AD-A076C557A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076" y="0"/>
            <a:ext cx="92058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06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F1309-D645-4157-B277-8567FF1DE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EC1BB-FC91-43E2-A225-648C9D3371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A1EFE4-C12B-4568-A35E-4F4521E13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281" y="0"/>
            <a:ext cx="92154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845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2025-11-03T14:18:18Z</dcterms:created>
  <dcterms:modified xsi:type="dcterms:W3CDTF">2025-11-03T14:18:35Z</dcterms:modified>
</cp:coreProperties>
</file>