
<file path=[Content_Types].xml><?xml version="1.0" encoding="utf-8"?>
<Types xmlns="http://schemas.openxmlformats.org/package/2006/content-types">
  <Default Extension="png" ContentType="image/png"/>
  <Default Extension="mp3" ContentType="audio/mpe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70" r:id="rId5"/>
    <p:sldId id="271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2" r:id="rId16"/>
    <p:sldId id="269" r:id="rId17"/>
  </p:sldIdLst>
  <p:sldSz cx="18288000" cy="10287000"/>
  <p:notesSz cx="6858000" cy="9144000"/>
  <p:embeddedFontLst>
    <p:embeddedFont>
      <p:font typeface="Times New Roman Bold" panose="02020803070505020304" pitchFamily="18" charset="0"/>
      <p:regular r:id="rId18"/>
      <p:bold r:id="rId19"/>
    </p:embeddedFont>
    <p:embeddedFont>
      <p:font typeface="Canva Sans" panose="020B0604020202020204" charset="0"/>
      <p:regular r:id="rId20"/>
    </p:embeddedFont>
    <p:embeddedFont>
      <p:font typeface="Jua" panose="020B0604020202020204" charset="-127"/>
      <p:regular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Adigiana Toybox" panose="020B0604020202020204" charset="0"/>
      <p:regular r:id="rId26"/>
    </p:embeddedFont>
    <p:embeddedFont>
      <p:font typeface="Paytone One" panose="020B0604020202020204" charset="0"/>
      <p:regular r:id="rId27"/>
    </p:embeddedFont>
    <p:embeddedFont>
      <p:font typeface="Canva Sans Bold" panose="020B0604020202020204" charset="0"/>
      <p:regular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5" d="100"/>
          <a:sy n="45" d="100"/>
        </p:scale>
        <p:origin x="192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sv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3.png"/><Relationship Id="rId10" Type="http://schemas.openxmlformats.org/officeDocument/2006/relationships/image" Target="../media/image9.svg"/><Relationship Id="rId4" Type="http://schemas.openxmlformats.org/officeDocument/2006/relationships/image" Target="../media/image2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50.sv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4.svg"/><Relationship Id="rId12" Type="http://schemas.openxmlformats.org/officeDocument/2006/relationships/image" Target="../media/image33.png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6" Type="http://schemas.openxmlformats.org/officeDocument/2006/relationships/image" Target="../media/image30.png"/><Relationship Id="rId11" Type="http://schemas.openxmlformats.org/officeDocument/2006/relationships/image" Target="../media/image48.svg"/><Relationship Id="rId5" Type="http://schemas.openxmlformats.org/officeDocument/2006/relationships/image" Target="../media/image29.png"/><Relationship Id="rId15" Type="http://schemas.openxmlformats.org/officeDocument/2006/relationships/image" Target="../media/image35.png"/><Relationship Id="rId10" Type="http://schemas.openxmlformats.org/officeDocument/2006/relationships/image" Target="../media/image32.png"/><Relationship Id="rId4" Type="http://schemas.openxmlformats.org/officeDocument/2006/relationships/audio" Target="../media/audio1.wav"/><Relationship Id="rId9" Type="http://schemas.openxmlformats.org/officeDocument/2006/relationships/image" Target="../media/image46.svg"/><Relationship Id="rId1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50.sv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4.svg"/><Relationship Id="rId12" Type="http://schemas.openxmlformats.org/officeDocument/2006/relationships/image" Target="../media/image33.png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6" Type="http://schemas.openxmlformats.org/officeDocument/2006/relationships/image" Target="../media/image30.png"/><Relationship Id="rId11" Type="http://schemas.openxmlformats.org/officeDocument/2006/relationships/image" Target="../media/image48.svg"/><Relationship Id="rId5" Type="http://schemas.openxmlformats.org/officeDocument/2006/relationships/image" Target="../media/image29.png"/><Relationship Id="rId15" Type="http://schemas.openxmlformats.org/officeDocument/2006/relationships/image" Target="../media/image35.png"/><Relationship Id="rId10" Type="http://schemas.openxmlformats.org/officeDocument/2006/relationships/image" Target="../media/image32.png"/><Relationship Id="rId4" Type="http://schemas.openxmlformats.org/officeDocument/2006/relationships/audio" Target="../media/audio1.wav"/><Relationship Id="rId9" Type="http://schemas.openxmlformats.org/officeDocument/2006/relationships/image" Target="../media/image46.svg"/><Relationship Id="rId14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50.sv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4.svg"/><Relationship Id="rId12" Type="http://schemas.openxmlformats.org/officeDocument/2006/relationships/image" Target="../media/image33.png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6" Type="http://schemas.openxmlformats.org/officeDocument/2006/relationships/image" Target="../media/image30.png"/><Relationship Id="rId11" Type="http://schemas.openxmlformats.org/officeDocument/2006/relationships/image" Target="../media/image48.svg"/><Relationship Id="rId5" Type="http://schemas.openxmlformats.org/officeDocument/2006/relationships/image" Target="../media/image29.png"/><Relationship Id="rId15" Type="http://schemas.openxmlformats.org/officeDocument/2006/relationships/image" Target="../media/image35.png"/><Relationship Id="rId10" Type="http://schemas.openxmlformats.org/officeDocument/2006/relationships/image" Target="../media/image32.png"/><Relationship Id="rId4" Type="http://schemas.openxmlformats.org/officeDocument/2006/relationships/audio" Target="../media/audio1.wav"/><Relationship Id="rId9" Type="http://schemas.openxmlformats.org/officeDocument/2006/relationships/image" Target="../media/image46.svg"/><Relationship Id="rId1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50.sv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4.svg"/><Relationship Id="rId12" Type="http://schemas.openxmlformats.org/officeDocument/2006/relationships/image" Target="../media/image33.png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6" Type="http://schemas.openxmlformats.org/officeDocument/2006/relationships/image" Target="../media/image30.png"/><Relationship Id="rId11" Type="http://schemas.openxmlformats.org/officeDocument/2006/relationships/image" Target="../media/image48.svg"/><Relationship Id="rId5" Type="http://schemas.openxmlformats.org/officeDocument/2006/relationships/image" Target="../media/image29.png"/><Relationship Id="rId15" Type="http://schemas.openxmlformats.org/officeDocument/2006/relationships/image" Target="../media/image35.png"/><Relationship Id="rId10" Type="http://schemas.openxmlformats.org/officeDocument/2006/relationships/image" Target="../media/image32.png"/><Relationship Id="rId4" Type="http://schemas.openxmlformats.org/officeDocument/2006/relationships/audio" Target="../media/audio1.wav"/><Relationship Id="rId9" Type="http://schemas.openxmlformats.org/officeDocument/2006/relationships/image" Target="../media/image46.svg"/><Relationship Id="rId1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13" Type="http://schemas.openxmlformats.org/officeDocument/2006/relationships/image" Target="../media/image27.png"/><Relationship Id="rId18" Type="http://schemas.openxmlformats.org/officeDocument/2006/relationships/image" Target="../media/image22.sv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4.png"/><Relationship Id="rId12" Type="http://schemas.openxmlformats.org/officeDocument/2006/relationships/image" Target="../media/image37.svg"/><Relationship Id="rId17" Type="http://schemas.openxmlformats.org/officeDocument/2006/relationships/image" Target="../media/image14.png"/><Relationship Id="rId2" Type="http://schemas.openxmlformats.org/officeDocument/2006/relationships/audio" Target="../media/media3.mp3"/><Relationship Id="rId16" Type="http://schemas.openxmlformats.org/officeDocument/2006/relationships/image" Target="../media/image41.svg"/><Relationship Id="rId1" Type="http://schemas.microsoft.com/office/2007/relationships/media" Target="../media/media3.mp3"/><Relationship Id="rId6" Type="http://schemas.openxmlformats.org/officeDocument/2006/relationships/image" Target="../media/image31.svg"/><Relationship Id="rId11" Type="http://schemas.openxmlformats.org/officeDocument/2006/relationships/image" Target="../media/image26.png"/><Relationship Id="rId5" Type="http://schemas.openxmlformats.org/officeDocument/2006/relationships/image" Target="../media/image23.png"/><Relationship Id="rId15" Type="http://schemas.openxmlformats.org/officeDocument/2006/relationships/image" Target="../media/image28.png"/><Relationship Id="rId10" Type="http://schemas.openxmlformats.org/officeDocument/2006/relationships/image" Target="../media/image35.svg"/><Relationship Id="rId19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25.png"/><Relationship Id="rId14" Type="http://schemas.openxmlformats.org/officeDocument/2006/relationships/image" Target="../media/image39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57.svg"/><Relationship Id="rId7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svg"/><Relationship Id="rId5" Type="http://schemas.openxmlformats.org/officeDocument/2006/relationships/image" Target="../media/image9.png"/><Relationship Id="rId4" Type="http://schemas.openxmlformats.org/officeDocument/2006/relationships/image" Target="../media/image12.sv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3.png"/><Relationship Id="rId7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svg"/><Relationship Id="rId5" Type="http://schemas.openxmlformats.org/officeDocument/2006/relationships/image" Target="../media/image14.png"/><Relationship Id="rId4" Type="http://schemas.openxmlformats.org/officeDocument/2006/relationships/image" Target="../media/image20.svg"/><Relationship Id="rId9" Type="http://schemas.openxmlformats.org/officeDocument/2006/relationships/image" Target="../media/image24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svg"/><Relationship Id="rId5" Type="http://schemas.openxmlformats.org/officeDocument/2006/relationships/image" Target="../media/image14.png"/><Relationship Id="rId10" Type="http://schemas.openxmlformats.org/officeDocument/2006/relationships/image" Target="../media/image19.jpg"/><Relationship Id="rId4" Type="http://schemas.openxmlformats.org/officeDocument/2006/relationships/image" Target="../media/image20.svg"/><Relationship Id="rId9" Type="http://schemas.openxmlformats.org/officeDocument/2006/relationships/image" Target="../media/image24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8.pn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svg"/><Relationship Id="rId13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5.png"/><Relationship Id="rId12" Type="http://schemas.openxmlformats.org/officeDocument/2006/relationships/image" Target="../media/image39.svg"/><Relationship Id="rId2" Type="http://schemas.openxmlformats.org/officeDocument/2006/relationships/image" Target="../media/image12.png"/><Relationship Id="rId16" Type="http://schemas.openxmlformats.org/officeDocument/2006/relationships/image" Target="../media/image22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svg"/><Relationship Id="rId11" Type="http://schemas.openxmlformats.org/officeDocument/2006/relationships/image" Target="../media/image27.png"/><Relationship Id="rId5" Type="http://schemas.openxmlformats.org/officeDocument/2006/relationships/image" Target="../media/image24.png"/><Relationship Id="rId15" Type="http://schemas.openxmlformats.org/officeDocument/2006/relationships/image" Target="../media/image14.png"/><Relationship Id="rId10" Type="http://schemas.openxmlformats.org/officeDocument/2006/relationships/image" Target="../media/image37.svg"/><Relationship Id="rId4" Type="http://schemas.openxmlformats.org/officeDocument/2006/relationships/image" Target="../media/image31.svg"/><Relationship Id="rId9" Type="http://schemas.openxmlformats.org/officeDocument/2006/relationships/image" Target="../media/image26.png"/><Relationship Id="rId14" Type="http://schemas.openxmlformats.org/officeDocument/2006/relationships/image" Target="../media/image41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50.sv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4.svg"/><Relationship Id="rId12" Type="http://schemas.openxmlformats.org/officeDocument/2006/relationships/image" Target="../media/image33.png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6" Type="http://schemas.openxmlformats.org/officeDocument/2006/relationships/image" Target="../media/image30.png"/><Relationship Id="rId11" Type="http://schemas.openxmlformats.org/officeDocument/2006/relationships/image" Target="../media/image48.svg"/><Relationship Id="rId5" Type="http://schemas.openxmlformats.org/officeDocument/2006/relationships/image" Target="../media/image29.png"/><Relationship Id="rId15" Type="http://schemas.openxmlformats.org/officeDocument/2006/relationships/image" Target="../media/image35.png"/><Relationship Id="rId10" Type="http://schemas.openxmlformats.org/officeDocument/2006/relationships/image" Target="../media/image32.png"/><Relationship Id="rId4" Type="http://schemas.openxmlformats.org/officeDocument/2006/relationships/audio" Target="../media/audio1.wav"/><Relationship Id="rId9" Type="http://schemas.openxmlformats.org/officeDocument/2006/relationships/image" Target="../media/image46.svg"/><Relationship Id="rId1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2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647751" y="2493980"/>
            <a:ext cx="12824787" cy="7793020"/>
          </a:xfrm>
          <a:custGeom>
            <a:avLst/>
            <a:gdLst/>
            <a:ahLst/>
            <a:cxnLst/>
            <a:rect l="l" t="t" r="r" b="b"/>
            <a:pathLst>
              <a:path w="12824787" h="7793020">
                <a:moveTo>
                  <a:pt x="0" y="0"/>
                </a:moveTo>
                <a:lnTo>
                  <a:pt x="12824787" y="0"/>
                </a:lnTo>
                <a:lnTo>
                  <a:pt x="12824787" y="7793020"/>
                </a:lnTo>
                <a:lnTo>
                  <a:pt x="0" y="77930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4192407" y="539095"/>
            <a:ext cx="3661670" cy="3593014"/>
            <a:chOff x="0" y="0"/>
            <a:chExt cx="4882227" cy="479068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82261" cy="4790694"/>
            </a:xfrm>
            <a:custGeom>
              <a:avLst/>
              <a:gdLst/>
              <a:ahLst/>
              <a:cxnLst/>
              <a:rect l="l" t="t" r="r" b="b"/>
              <a:pathLst>
                <a:path w="4882261" h="4790694">
                  <a:moveTo>
                    <a:pt x="0" y="0"/>
                  </a:moveTo>
                  <a:lnTo>
                    <a:pt x="4882261" y="0"/>
                  </a:lnTo>
                  <a:lnTo>
                    <a:pt x="4882261" y="4790694"/>
                  </a:lnTo>
                  <a:lnTo>
                    <a:pt x="0" y="479069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7" r="-6"/>
              </a:stretch>
            </a:blipFill>
          </p:spPr>
        </p:sp>
      </p:grpSp>
      <p:sp>
        <p:nvSpPr>
          <p:cNvPr id="5" name="Freeform 5"/>
          <p:cNvSpPr/>
          <p:nvPr/>
        </p:nvSpPr>
        <p:spPr>
          <a:xfrm rot="-2282527">
            <a:off x="-1282776" y="-622556"/>
            <a:ext cx="4750744" cy="3508569"/>
          </a:xfrm>
          <a:custGeom>
            <a:avLst/>
            <a:gdLst/>
            <a:ahLst/>
            <a:cxnLst/>
            <a:rect l="l" t="t" r="r" b="b"/>
            <a:pathLst>
              <a:path w="4750744" h="3508569">
                <a:moveTo>
                  <a:pt x="0" y="0"/>
                </a:moveTo>
                <a:lnTo>
                  <a:pt x="4750744" y="0"/>
                </a:lnTo>
                <a:lnTo>
                  <a:pt x="4750744" y="3508569"/>
                </a:lnTo>
                <a:lnTo>
                  <a:pt x="0" y="350856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 l="-4238" r="-4238"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4811516" y="156360"/>
            <a:ext cx="8664964" cy="13467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40"/>
              </a:lnSpc>
            </a:pPr>
            <a:r>
              <a:rPr lang="en-US" sz="3200" b="1">
                <a:solidFill>
                  <a:srgbClr val="632523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UBND QUẬN LONG BIÊN</a:t>
            </a:r>
          </a:p>
          <a:p>
            <a:pPr algn="ctr">
              <a:lnSpc>
                <a:spcPts val="3840"/>
              </a:lnSpc>
            </a:pPr>
            <a:r>
              <a:rPr lang="en-US" sz="3200" b="1">
                <a:solidFill>
                  <a:srgbClr val="632523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TRƯỜNG MẦM NON GIA QUẤT</a:t>
            </a:r>
          </a:p>
        </p:txBody>
      </p: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8284602" y="1204217"/>
            <a:ext cx="1453805" cy="1410624"/>
            <a:chOff x="0" y="0"/>
            <a:chExt cx="1938407" cy="1880832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938401" cy="1880870"/>
            </a:xfrm>
            <a:custGeom>
              <a:avLst/>
              <a:gdLst/>
              <a:ahLst/>
              <a:cxnLst/>
              <a:rect l="l" t="t" r="r" b="b"/>
              <a:pathLst>
                <a:path w="1938401" h="1880870">
                  <a:moveTo>
                    <a:pt x="0" y="0"/>
                  </a:moveTo>
                  <a:lnTo>
                    <a:pt x="1938401" y="0"/>
                  </a:lnTo>
                  <a:lnTo>
                    <a:pt x="1938401" y="1880870"/>
                  </a:lnTo>
                  <a:lnTo>
                    <a:pt x="0" y="1880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b="2"/>
              </a:stretch>
            </a:blipFill>
          </p:spPr>
        </p:sp>
      </p:grpSp>
      <p:grpSp>
        <p:nvGrpSpPr>
          <p:cNvPr id="9" name="Group 9"/>
          <p:cNvGrpSpPr/>
          <p:nvPr/>
        </p:nvGrpSpPr>
        <p:grpSpPr>
          <a:xfrm>
            <a:off x="6231509" y="7206063"/>
            <a:ext cx="7845881" cy="2163182"/>
            <a:chOff x="0" y="0"/>
            <a:chExt cx="10461175" cy="2884242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0461175" cy="2884242"/>
            </a:xfrm>
            <a:custGeom>
              <a:avLst/>
              <a:gdLst/>
              <a:ahLst/>
              <a:cxnLst/>
              <a:rect l="l" t="t" r="r" b="b"/>
              <a:pathLst>
                <a:path w="10461175" h="2884242">
                  <a:moveTo>
                    <a:pt x="0" y="0"/>
                  </a:moveTo>
                  <a:lnTo>
                    <a:pt x="10461175" y="0"/>
                  </a:lnTo>
                  <a:lnTo>
                    <a:pt x="10461175" y="2884242"/>
                  </a:lnTo>
                  <a:lnTo>
                    <a:pt x="0" y="2884242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-28575"/>
              <a:ext cx="10461175" cy="2912817"/>
            </a:xfrm>
            <a:prstGeom prst="rect">
              <a:avLst/>
            </a:prstGeom>
          </p:spPr>
          <p:txBody>
            <a:bodyPr lIns="0" tIns="0" rIns="0" bIns="0" rtlCol="0" anchor="b"/>
            <a:lstStyle/>
            <a:p>
              <a:pPr algn="l">
                <a:lnSpc>
                  <a:spcPts val="3840"/>
                </a:lnSpc>
              </a:pPr>
              <a:r>
                <a:rPr lang="en-US" sz="3200" b="1" dirty="0" err="1">
                  <a:solidFill>
                    <a:srgbClr val="404040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Lứa</a:t>
              </a:r>
              <a:r>
                <a:rPr lang="en-US" sz="3200" b="1" dirty="0">
                  <a:solidFill>
                    <a:srgbClr val="404040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</a:t>
              </a:r>
              <a:r>
                <a:rPr lang="en-US" sz="3200" b="1" dirty="0" err="1">
                  <a:solidFill>
                    <a:srgbClr val="404040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tuổi</a:t>
              </a:r>
              <a:r>
                <a:rPr lang="en-US" sz="3200" b="1" dirty="0">
                  <a:solidFill>
                    <a:srgbClr val="404040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: 5-6 </a:t>
              </a:r>
              <a:r>
                <a:rPr lang="en-US" sz="3200" b="1" dirty="0" err="1">
                  <a:solidFill>
                    <a:srgbClr val="404040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tuổi</a:t>
              </a:r>
              <a:r>
                <a:rPr lang="en-US" sz="3200" b="1" dirty="0">
                  <a:solidFill>
                    <a:srgbClr val="404040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</a:t>
              </a:r>
            </a:p>
            <a:p>
              <a:pPr algn="l">
                <a:lnSpc>
                  <a:spcPts val="3840"/>
                </a:lnSpc>
              </a:pPr>
              <a:r>
                <a:rPr lang="en-US" sz="3200" b="1" dirty="0" err="1">
                  <a:solidFill>
                    <a:srgbClr val="404040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Thời</a:t>
              </a:r>
              <a:r>
                <a:rPr lang="en-US" sz="3200" b="1" dirty="0">
                  <a:solidFill>
                    <a:srgbClr val="404040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</a:t>
              </a:r>
              <a:r>
                <a:rPr lang="en-US" sz="3200" b="1" dirty="0" err="1">
                  <a:solidFill>
                    <a:srgbClr val="404040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gian</a:t>
              </a:r>
              <a:r>
                <a:rPr lang="en-US" sz="3200" b="1" dirty="0">
                  <a:solidFill>
                    <a:srgbClr val="404040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: 35-40 </a:t>
              </a:r>
              <a:r>
                <a:rPr lang="en-US" sz="3200" b="1" dirty="0" err="1">
                  <a:solidFill>
                    <a:srgbClr val="404040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phút</a:t>
              </a:r>
              <a:r>
                <a:rPr lang="en-US" sz="3200" b="1" dirty="0">
                  <a:solidFill>
                    <a:srgbClr val="404040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</a:t>
              </a:r>
            </a:p>
            <a:p>
              <a:pPr algn="l">
                <a:lnSpc>
                  <a:spcPts val="3840"/>
                </a:lnSpc>
              </a:pPr>
              <a:r>
                <a:rPr lang="en-US" sz="3200" b="1" dirty="0" err="1">
                  <a:solidFill>
                    <a:srgbClr val="404040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Người</a:t>
              </a:r>
              <a:r>
                <a:rPr lang="en-US" sz="3200" b="1" dirty="0">
                  <a:solidFill>
                    <a:srgbClr val="404040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</a:t>
              </a:r>
              <a:r>
                <a:rPr lang="en-US" sz="3200" b="1" dirty="0" err="1">
                  <a:solidFill>
                    <a:srgbClr val="404040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dạy</a:t>
              </a:r>
              <a:r>
                <a:rPr lang="en-US" sz="3200" b="1" dirty="0">
                  <a:solidFill>
                    <a:srgbClr val="404040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: GV </a:t>
              </a:r>
              <a:r>
                <a:rPr lang="en-US" sz="3200" b="1" dirty="0" err="1">
                  <a:solidFill>
                    <a:srgbClr val="404040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Nguyễn</a:t>
              </a:r>
              <a:r>
                <a:rPr lang="en-US" sz="3200" b="1" dirty="0">
                  <a:solidFill>
                    <a:srgbClr val="404040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</a:t>
              </a:r>
              <a:r>
                <a:rPr lang="en-US" sz="3200" b="1" dirty="0" err="1">
                  <a:solidFill>
                    <a:srgbClr val="404040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Hồng</a:t>
              </a:r>
              <a:r>
                <a:rPr lang="en-US" sz="3200" b="1" dirty="0">
                  <a:solidFill>
                    <a:srgbClr val="404040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</a:t>
              </a:r>
              <a:r>
                <a:rPr lang="en-US" sz="3200" b="1" dirty="0" err="1">
                  <a:solidFill>
                    <a:srgbClr val="404040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Nhung</a:t>
              </a:r>
              <a:endParaRPr lang="en-US" sz="3200" b="1" dirty="0">
                <a:solidFill>
                  <a:srgbClr val="40404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endParaRPr>
            </a:p>
            <a:p>
              <a:pPr algn="l">
                <a:lnSpc>
                  <a:spcPts val="3840"/>
                </a:lnSpc>
              </a:pPr>
              <a:r>
                <a:rPr lang="en-US" sz="3200" b="1" dirty="0">
                  <a:solidFill>
                    <a:srgbClr val="404040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                    </a:t>
              </a: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7857729" y="9053913"/>
            <a:ext cx="4593440" cy="1116612"/>
            <a:chOff x="0" y="0"/>
            <a:chExt cx="5016360" cy="1219419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5016360" cy="1219419"/>
            </a:xfrm>
            <a:custGeom>
              <a:avLst/>
              <a:gdLst/>
              <a:ahLst/>
              <a:cxnLst/>
              <a:rect l="l" t="t" r="r" b="b"/>
              <a:pathLst>
                <a:path w="5016360" h="1219419">
                  <a:moveTo>
                    <a:pt x="0" y="0"/>
                  </a:moveTo>
                  <a:lnTo>
                    <a:pt x="5016360" y="0"/>
                  </a:lnTo>
                  <a:lnTo>
                    <a:pt x="5016360" y="1219419"/>
                  </a:lnTo>
                  <a:lnTo>
                    <a:pt x="0" y="1219419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19050"/>
              <a:ext cx="5016360" cy="1238469"/>
            </a:xfrm>
            <a:prstGeom prst="rect">
              <a:avLst/>
            </a:prstGeom>
          </p:spPr>
          <p:txBody>
            <a:bodyPr lIns="0" tIns="0" rIns="0" bIns="0" rtlCol="0" anchor="b"/>
            <a:lstStyle/>
            <a:p>
              <a:pPr algn="l">
                <a:lnSpc>
                  <a:spcPts val="3359"/>
                </a:lnSpc>
              </a:pPr>
              <a:r>
                <a:rPr lang="en-US" sz="2799" b="1">
                  <a:solidFill>
                    <a:srgbClr val="632523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Năm học 2025 -2026</a:t>
              </a:r>
            </a:p>
          </p:txBody>
        </p:sp>
      </p:grpSp>
      <p:sp>
        <p:nvSpPr>
          <p:cNvPr id="15" name="Freeform 15"/>
          <p:cNvSpPr/>
          <p:nvPr/>
        </p:nvSpPr>
        <p:spPr>
          <a:xfrm>
            <a:off x="1087175" y="4986780"/>
            <a:ext cx="5029317" cy="6219900"/>
          </a:xfrm>
          <a:custGeom>
            <a:avLst/>
            <a:gdLst/>
            <a:ahLst/>
            <a:cxnLst/>
            <a:rect l="l" t="t" r="r" b="b"/>
            <a:pathLst>
              <a:path w="5029317" h="6219900">
                <a:moveTo>
                  <a:pt x="0" y="0"/>
                </a:moveTo>
                <a:lnTo>
                  <a:pt x="5029316" y="0"/>
                </a:lnTo>
                <a:lnTo>
                  <a:pt x="5029316" y="6219900"/>
                </a:lnTo>
                <a:lnTo>
                  <a:pt x="0" y="621990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11836" r="-11836"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14192407" y="6987205"/>
            <a:ext cx="3446851" cy="3326211"/>
          </a:xfrm>
          <a:custGeom>
            <a:avLst/>
            <a:gdLst/>
            <a:ahLst/>
            <a:cxnLst/>
            <a:rect l="l" t="t" r="r" b="b"/>
            <a:pathLst>
              <a:path w="3446851" h="3326211">
                <a:moveTo>
                  <a:pt x="0" y="0"/>
                </a:moveTo>
                <a:lnTo>
                  <a:pt x="3446851" y="0"/>
                </a:lnTo>
                <a:lnTo>
                  <a:pt x="3446851" y="3326211"/>
                </a:lnTo>
                <a:lnTo>
                  <a:pt x="0" y="332621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3447089" y="2950204"/>
            <a:ext cx="11128827" cy="685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80"/>
              </a:lnSpc>
            </a:pPr>
            <a:r>
              <a:rPr lang="en-US" sz="4400" b="1">
                <a:solidFill>
                  <a:srgbClr val="632523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HỘI GIẢNG 20 - 11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3579584" y="4113059"/>
            <a:ext cx="11128827" cy="685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80"/>
              </a:lnSpc>
            </a:pPr>
            <a:r>
              <a:rPr lang="en-US" sz="4400" b="1">
                <a:solidFill>
                  <a:srgbClr val="632523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LĨNH VỰC PHÁT TRIỂN NHẬN THỨC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3624970" y="6038065"/>
            <a:ext cx="11128827" cy="685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80"/>
              </a:lnSpc>
            </a:pPr>
            <a:r>
              <a:rPr lang="en-US" sz="4400" b="1">
                <a:solidFill>
                  <a:srgbClr val="E46C0A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“ KHẢO SÁT- THỐNG KÊ ”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3579587" y="4967730"/>
            <a:ext cx="11128827" cy="685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80"/>
              </a:lnSpc>
            </a:pPr>
            <a:r>
              <a:rPr lang="en-US" sz="4400" b="1">
                <a:solidFill>
                  <a:srgbClr val="632523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LÀM QUEN VỚI TOÁN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-12992" t="-61987" r="-12992" b="-61987"/>
              </a:stretch>
            </a:blipFill>
          </p:spPr>
        </p:sp>
      </p:grpSp>
      <p:sp>
        <p:nvSpPr>
          <p:cNvPr id="4" name="Freeform 4"/>
          <p:cNvSpPr/>
          <p:nvPr/>
        </p:nvSpPr>
        <p:spPr>
          <a:xfrm rot="759443">
            <a:off x="-1995239" y="-3368604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 b="-162"/>
            </a:stretch>
          </a:blipFill>
        </p:spPr>
      </p:sp>
      <p:sp>
        <p:nvSpPr>
          <p:cNvPr id="5" name="Freeform 5"/>
          <p:cNvSpPr/>
          <p:nvPr/>
        </p:nvSpPr>
        <p:spPr>
          <a:xfrm rot="759443">
            <a:off x="9615962" y="4129795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 b="-162"/>
            </a:stretch>
          </a:blipFill>
        </p:spPr>
      </p:sp>
      <p:sp>
        <p:nvSpPr>
          <p:cNvPr id="6" name="Freeform 6"/>
          <p:cNvSpPr/>
          <p:nvPr/>
        </p:nvSpPr>
        <p:spPr>
          <a:xfrm rot="1555008">
            <a:off x="13104534" y="-4078314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 b="-162"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919400" y="572317"/>
            <a:ext cx="16878300" cy="9142365"/>
          </a:xfrm>
          <a:custGeom>
            <a:avLst/>
            <a:gdLst/>
            <a:ahLst/>
            <a:cxnLst/>
            <a:rect l="l" t="t" r="r" b="b"/>
            <a:pathLst>
              <a:path w="16878300" h="9142365">
                <a:moveTo>
                  <a:pt x="0" y="0"/>
                </a:moveTo>
                <a:lnTo>
                  <a:pt x="16878300" y="0"/>
                </a:lnTo>
                <a:lnTo>
                  <a:pt x="16878300" y="9142364"/>
                </a:lnTo>
                <a:lnTo>
                  <a:pt x="0" y="914236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flipH="1">
            <a:off x="11403906" y="7486658"/>
            <a:ext cx="6329254" cy="2572416"/>
          </a:xfrm>
          <a:custGeom>
            <a:avLst/>
            <a:gdLst/>
            <a:ahLst/>
            <a:cxnLst/>
            <a:rect l="l" t="t" r="r" b="b"/>
            <a:pathLst>
              <a:path w="6329254" h="2572416">
                <a:moveTo>
                  <a:pt x="6329254" y="0"/>
                </a:moveTo>
                <a:lnTo>
                  <a:pt x="0" y="0"/>
                </a:lnTo>
                <a:lnTo>
                  <a:pt x="0" y="2572416"/>
                </a:lnTo>
                <a:lnTo>
                  <a:pt x="6329254" y="2572416"/>
                </a:lnTo>
                <a:lnTo>
                  <a:pt x="6329254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 b="-267"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-4418136" y="8081574"/>
            <a:ext cx="8262334" cy="3358083"/>
          </a:xfrm>
          <a:custGeom>
            <a:avLst/>
            <a:gdLst/>
            <a:ahLst/>
            <a:cxnLst/>
            <a:rect l="l" t="t" r="r" b="b"/>
            <a:pathLst>
              <a:path w="8262334" h="3358083">
                <a:moveTo>
                  <a:pt x="0" y="0"/>
                </a:moveTo>
                <a:lnTo>
                  <a:pt x="8262334" y="0"/>
                </a:lnTo>
                <a:lnTo>
                  <a:pt x="8262334" y="3358083"/>
                </a:lnTo>
                <a:lnTo>
                  <a:pt x="0" y="335808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 b="-61"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10616046" y="4977016"/>
            <a:ext cx="4666526" cy="13238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8"/>
              </a:lnSpc>
            </a:pPr>
            <a:r>
              <a:rPr lang="en-US" sz="4811" spc="721">
                <a:solidFill>
                  <a:srgbClr val="FFEEC8"/>
                </a:solidFill>
                <a:latin typeface="Jua"/>
                <a:ea typeface="Jua"/>
                <a:cs typeface="Jua"/>
                <a:sym typeface="Jua"/>
              </a:rPr>
              <a:t>FLOOD</a:t>
            </a:r>
          </a:p>
        </p:txBody>
      </p:sp>
      <p:sp>
        <p:nvSpPr>
          <p:cNvPr id="11" name="Freeform 11"/>
          <p:cNvSpPr/>
          <p:nvPr/>
        </p:nvSpPr>
        <p:spPr>
          <a:xfrm rot="-312928">
            <a:off x="15550095" y="1743996"/>
            <a:ext cx="1328541" cy="1251244"/>
          </a:xfrm>
          <a:custGeom>
            <a:avLst/>
            <a:gdLst/>
            <a:ahLst/>
            <a:cxnLst/>
            <a:rect l="l" t="t" r="r" b="b"/>
            <a:pathLst>
              <a:path w="1328541" h="1251244">
                <a:moveTo>
                  <a:pt x="0" y="0"/>
                </a:moveTo>
                <a:lnTo>
                  <a:pt x="1328541" y="0"/>
                </a:lnTo>
                <a:lnTo>
                  <a:pt x="1328541" y="1251244"/>
                </a:lnTo>
                <a:lnTo>
                  <a:pt x="0" y="1251244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 r="-2743"/>
            </a:stretch>
          </a:blipFill>
        </p:spPr>
      </p:sp>
      <p:sp>
        <p:nvSpPr>
          <p:cNvPr id="12" name="Freeform 12"/>
          <p:cNvSpPr/>
          <p:nvPr/>
        </p:nvSpPr>
        <p:spPr>
          <a:xfrm rot="-1258799" flipH="1">
            <a:off x="690646" y="8611469"/>
            <a:ext cx="1328541" cy="1251244"/>
          </a:xfrm>
          <a:custGeom>
            <a:avLst/>
            <a:gdLst/>
            <a:ahLst/>
            <a:cxnLst/>
            <a:rect l="l" t="t" r="r" b="b"/>
            <a:pathLst>
              <a:path w="1328541" h="1251244">
                <a:moveTo>
                  <a:pt x="1328541" y="0"/>
                </a:moveTo>
                <a:lnTo>
                  <a:pt x="0" y="0"/>
                </a:lnTo>
                <a:lnTo>
                  <a:pt x="0" y="1251244"/>
                </a:lnTo>
                <a:lnTo>
                  <a:pt x="1328541" y="1251244"/>
                </a:lnTo>
                <a:lnTo>
                  <a:pt x="1328541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 r="-2743"/>
            </a:stretch>
          </a:blipFill>
        </p:spPr>
      </p:sp>
      <p:grpSp>
        <p:nvGrpSpPr>
          <p:cNvPr id="13" name="Group 13"/>
          <p:cNvGrpSpPr/>
          <p:nvPr/>
        </p:nvGrpSpPr>
        <p:grpSpPr>
          <a:xfrm>
            <a:off x="2697928" y="1028700"/>
            <a:ext cx="12584644" cy="1486706"/>
            <a:chOff x="0" y="0"/>
            <a:chExt cx="3314474" cy="39156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3314474" cy="391560"/>
            </a:xfrm>
            <a:custGeom>
              <a:avLst/>
              <a:gdLst/>
              <a:ahLst/>
              <a:cxnLst/>
              <a:rect l="l" t="t" r="r" b="b"/>
              <a:pathLst>
                <a:path w="3314474" h="391560">
                  <a:moveTo>
                    <a:pt x="10458" y="0"/>
                  </a:moveTo>
                  <a:lnTo>
                    <a:pt x="3304016" y="0"/>
                  </a:lnTo>
                  <a:cubicBezTo>
                    <a:pt x="3309792" y="0"/>
                    <a:pt x="3314474" y="4682"/>
                    <a:pt x="3314474" y="10458"/>
                  </a:cubicBezTo>
                  <a:lnTo>
                    <a:pt x="3314474" y="381102"/>
                  </a:lnTo>
                  <a:cubicBezTo>
                    <a:pt x="3314474" y="386878"/>
                    <a:pt x="3309792" y="391560"/>
                    <a:pt x="3304016" y="391560"/>
                  </a:cubicBezTo>
                  <a:lnTo>
                    <a:pt x="10458" y="391560"/>
                  </a:lnTo>
                  <a:cubicBezTo>
                    <a:pt x="4682" y="391560"/>
                    <a:pt x="0" y="386878"/>
                    <a:pt x="0" y="381102"/>
                  </a:cubicBezTo>
                  <a:lnTo>
                    <a:pt x="0" y="10458"/>
                  </a:lnTo>
                  <a:cubicBezTo>
                    <a:pt x="0" y="4682"/>
                    <a:pt x="4682" y="0"/>
                    <a:pt x="10458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0" y="-19050"/>
              <a:ext cx="3314474" cy="4106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39"/>
                </a:lnSpc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2338172" y="3281160"/>
            <a:ext cx="3320038" cy="1002845"/>
            <a:chOff x="0" y="0"/>
            <a:chExt cx="5909798" cy="1337126"/>
          </a:xfrm>
        </p:grpSpPr>
        <p:sp>
          <p:nvSpPr>
            <p:cNvPr id="17" name="Freeform 17"/>
            <p:cNvSpPr/>
            <p:nvPr/>
          </p:nvSpPr>
          <p:spPr>
            <a:xfrm>
              <a:off x="19488" y="16891"/>
              <a:ext cx="5821375" cy="1265301"/>
            </a:xfrm>
            <a:custGeom>
              <a:avLst/>
              <a:gdLst/>
              <a:ahLst/>
              <a:cxnLst/>
              <a:rect l="l" t="t" r="r" b="b"/>
              <a:pathLst>
                <a:path w="5821375" h="1265301">
                  <a:moveTo>
                    <a:pt x="0" y="0"/>
                  </a:moveTo>
                  <a:lnTo>
                    <a:pt x="5821375" y="0"/>
                  </a:lnTo>
                  <a:lnTo>
                    <a:pt x="5821375" y="1265301"/>
                  </a:lnTo>
                  <a:lnTo>
                    <a:pt x="0" y="1265301"/>
                  </a:lnTo>
                  <a:close/>
                </a:path>
              </a:pathLst>
            </a:custGeom>
            <a:solidFill>
              <a:srgbClr val="FDEADA"/>
            </a:solidFill>
          </p:spPr>
        </p:sp>
        <p:sp>
          <p:nvSpPr>
            <p:cNvPr id="18" name="Freeform 18"/>
            <p:cNvSpPr/>
            <p:nvPr/>
          </p:nvSpPr>
          <p:spPr>
            <a:xfrm>
              <a:off x="0" y="0"/>
              <a:ext cx="5860351" cy="1299083"/>
            </a:xfrm>
            <a:custGeom>
              <a:avLst/>
              <a:gdLst/>
              <a:ahLst/>
              <a:cxnLst/>
              <a:rect l="l" t="t" r="r" b="b"/>
              <a:pathLst>
                <a:path w="5860351" h="1299083">
                  <a:moveTo>
                    <a:pt x="19488" y="0"/>
                  </a:moveTo>
                  <a:lnTo>
                    <a:pt x="5840863" y="0"/>
                  </a:lnTo>
                  <a:cubicBezTo>
                    <a:pt x="5851706" y="0"/>
                    <a:pt x="5860351" y="7620"/>
                    <a:pt x="5860351" y="16891"/>
                  </a:cubicBezTo>
                  <a:lnTo>
                    <a:pt x="5860351" y="1282192"/>
                  </a:lnTo>
                  <a:cubicBezTo>
                    <a:pt x="5860351" y="1291590"/>
                    <a:pt x="5851560" y="1299083"/>
                    <a:pt x="5840863" y="1299083"/>
                  </a:cubicBezTo>
                  <a:lnTo>
                    <a:pt x="19488" y="1299083"/>
                  </a:lnTo>
                  <a:cubicBezTo>
                    <a:pt x="8645" y="1299083"/>
                    <a:pt x="0" y="1291463"/>
                    <a:pt x="0" y="1282192"/>
                  </a:cubicBezTo>
                  <a:lnTo>
                    <a:pt x="0" y="16891"/>
                  </a:lnTo>
                  <a:cubicBezTo>
                    <a:pt x="0" y="7620"/>
                    <a:pt x="8792" y="0"/>
                    <a:pt x="19488" y="0"/>
                  </a:cubicBezTo>
                  <a:moveTo>
                    <a:pt x="19488" y="33909"/>
                  </a:moveTo>
                  <a:lnTo>
                    <a:pt x="19488" y="16891"/>
                  </a:lnTo>
                  <a:lnTo>
                    <a:pt x="39123" y="16891"/>
                  </a:lnTo>
                  <a:lnTo>
                    <a:pt x="39123" y="1282192"/>
                  </a:lnTo>
                  <a:lnTo>
                    <a:pt x="19488" y="1282192"/>
                  </a:lnTo>
                  <a:lnTo>
                    <a:pt x="19488" y="1265301"/>
                  </a:lnTo>
                  <a:lnTo>
                    <a:pt x="5840863" y="1265301"/>
                  </a:lnTo>
                  <a:lnTo>
                    <a:pt x="5840863" y="1282192"/>
                  </a:lnTo>
                  <a:lnTo>
                    <a:pt x="5821376" y="1282192"/>
                  </a:lnTo>
                  <a:lnTo>
                    <a:pt x="5821376" y="16891"/>
                  </a:lnTo>
                  <a:lnTo>
                    <a:pt x="5840863" y="16891"/>
                  </a:lnTo>
                  <a:lnTo>
                    <a:pt x="5840863" y="33909"/>
                  </a:lnTo>
                  <a:lnTo>
                    <a:pt x="19488" y="33909"/>
                  </a:lnTo>
                  <a:close/>
                </a:path>
              </a:pathLst>
            </a:custGeom>
            <a:solidFill>
              <a:srgbClr val="385D8A"/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0" y="-28575"/>
              <a:ext cx="5909798" cy="136570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>
                <a:lnSpc>
                  <a:spcPts val="3839"/>
                </a:lnSpc>
              </a:pPr>
              <a:r>
                <a:rPr lang="en-US" sz="3199" b="1" dirty="0" smtClean="0">
                  <a:solidFill>
                    <a:srgbClr val="17375E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        </a:t>
              </a:r>
              <a:r>
                <a:rPr lang="en-US" sz="3199" b="1" dirty="0" smtClean="0">
                  <a:solidFill>
                    <a:srgbClr val="FF0000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1</a:t>
              </a:r>
              <a:r>
                <a:rPr lang="en-US" sz="3199" b="1" dirty="0">
                  <a:solidFill>
                    <a:srgbClr val="FF0000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.</a:t>
              </a:r>
              <a:r>
                <a:rPr lang="en-US" sz="3199" b="1" dirty="0">
                  <a:solidFill>
                    <a:srgbClr val="17375E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</a:t>
              </a:r>
            </a:p>
          </p:txBody>
        </p:sp>
      </p:grpSp>
      <p:sp>
        <p:nvSpPr>
          <p:cNvPr id="33" name="TextBox 33"/>
          <p:cNvSpPr txBox="1"/>
          <p:nvPr/>
        </p:nvSpPr>
        <p:spPr>
          <a:xfrm>
            <a:off x="2970675" y="1036118"/>
            <a:ext cx="12311897" cy="1384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400"/>
              </a:lnSpc>
            </a:pPr>
            <a:r>
              <a:rPr lang="en-US" sz="3000" b="1" dirty="0" err="1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Câu</a:t>
            </a:r>
            <a:r>
              <a:rPr lang="en-US" sz="3000" b="1" dirty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hỏi</a:t>
            </a:r>
            <a:r>
              <a:rPr lang="en-US" sz="3000" b="1" dirty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: </a:t>
            </a:r>
            <a:r>
              <a:rPr lang="en-US" sz="3000" b="1" dirty="0" err="1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Nhìn</a:t>
            </a:r>
            <a:r>
              <a:rPr lang="en-US" sz="3000" b="1" dirty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vào</a:t>
            </a:r>
            <a:r>
              <a:rPr lang="en-US" sz="3000" b="1" dirty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bảng</a:t>
            </a:r>
            <a:r>
              <a:rPr lang="en-US" sz="3000" b="1" dirty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thống</a:t>
            </a:r>
            <a:r>
              <a:rPr lang="en-US" sz="3000" b="1" dirty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kê</a:t>
            </a:r>
            <a:r>
              <a:rPr lang="en-US" sz="3000" b="1" dirty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các</a:t>
            </a:r>
            <a:r>
              <a:rPr lang="en-US" sz="3000" b="1" dirty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loại</a:t>
            </a:r>
            <a:r>
              <a:rPr lang="en-US" sz="3000" b="1" dirty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rau</a:t>
            </a:r>
            <a:r>
              <a:rPr lang="en-US" sz="3000" b="1" dirty="0" smtClean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củ</a:t>
            </a:r>
            <a:r>
              <a:rPr lang="en-US" sz="3000" b="1" dirty="0" smtClean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sau</a:t>
            </a:r>
            <a:r>
              <a:rPr lang="en-US" sz="3000" b="1" dirty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, 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loại</a:t>
            </a:r>
            <a:r>
              <a:rPr lang="en-US" sz="3000" b="1" dirty="0" smtClean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rau</a:t>
            </a:r>
            <a:r>
              <a:rPr lang="en-US" sz="3000" b="1" dirty="0" smtClean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củ</a:t>
            </a:r>
            <a:r>
              <a:rPr lang="en-US" sz="3000" b="1" dirty="0" smtClean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nào</a:t>
            </a:r>
            <a:r>
              <a:rPr lang="en-US" sz="3000" b="1" dirty="0" smtClean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có</a:t>
            </a:r>
            <a:r>
              <a:rPr lang="en-US" sz="3000" b="1" dirty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số</a:t>
            </a:r>
            <a:r>
              <a:rPr lang="en-US" sz="3000" b="1" dirty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lượng</a:t>
            </a:r>
            <a:r>
              <a:rPr lang="en-US" sz="3000" b="1" dirty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ít</a:t>
            </a:r>
            <a:r>
              <a:rPr lang="en-US" sz="3000" b="1" dirty="0" smtClean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nhất</a:t>
            </a:r>
            <a:r>
              <a:rPr lang="en-US" sz="3000" b="1" dirty="0" smtClean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?</a:t>
            </a:r>
            <a:endParaRPr lang="en-US" sz="3000" b="1" dirty="0">
              <a:solidFill>
                <a:srgbClr val="FF0000"/>
              </a:solidFill>
              <a:latin typeface="Times New Roman Bold"/>
              <a:ea typeface="Times New Roman Bold"/>
              <a:cs typeface="Times New Roman Bold"/>
              <a:sym typeface="Times New Roman Bold"/>
            </a:endParaRP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00" t="21765" r="6433" b="23647"/>
          <a:stretch/>
        </p:blipFill>
        <p:spPr>
          <a:xfrm>
            <a:off x="1905001" y="2848939"/>
            <a:ext cx="8982308" cy="5656654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52" t="65449" r="69622" b="24166"/>
          <a:stretch/>
        </p:blipFill>
        <p:spPr>
          <a:xfrm>
            <a:off x="13882855" y="3287424"/>
            <a:ext cx="1066800" cy="922294"/>
          </a:xfrm>
          <a:prstGeom prst="rect">
            <a:avLst/>
          </a:prstGeom>
        </p:spPr>
      </p:pic>
      <p:grpSp>
        <p:nvGrpSpPr>
          <p:cNvPr id="43" name="Group 16"/>
          <p:cNvGrpSpPr/>
          <p:nvPr/>
        </p:nvGrpSpPr>
        <p:grpSpPr>
          <a:xfrm>
            <a:off x="12296503" y="5925288"/>
            <a:ext cx="3320038" cy="1002845"/>
            <a:chOff x="0" y="0"/>
            <a:chExt cx="5909798" cy="1337126"/>
          </a:xfrm>
        </p:grpSpPr>
        <p:sp>
          <p:nvSpPr>
            <p:cNvPr id="44" name="Freeform 17"/>
            <p:cNvSpPr/>
            <p:nvPr/>
          </p:nvSpPr>
          <p:spPr>
            <a:xfrm>
              <a:off x="19488" y="16891"/>
              <a:ext cx="5821375" cy="1265301"/>
            </a:xfrm>
            <a:custGeom>
              <a:avLst/>
              <a:gdLst/>
              <a:ahLst/>
              <a:cxnLst/>
              <a:rect l="l" t="t" r="r" b="b"/>
              <a:pathLst>
                <a:path w="5821375" h="1265301">
                  <a:moveTo>
                    <a:pt x="0" y="0"/>
                  </a:moveTo>
                  <a:lnTo>
                    <a:pt x="5821375" y="0"/>
                  </a:lnTo>
                  <a:lnTo>
                    <a:pt x="5821375" y="1265301"/>
                  </a:lnTo>
                  <a:lnTo>
                    <a:pt x="0" y="1265301"/>
                  </a:lnTo>
                  <a:close/>
                </a:path>
              </a:pathLst>
            </a:custGeom>
            <a:solidFill>
              <a:srgbClr val="FDEADA"/>
            </a:solidFill>
          </p:spPr>
        </p:sp>
        <p:sp>
          <p:nvSpPr>
            <p:cNvPr id="45" name="Freeform 18"/>
            <p:cNvSpPr/>
            <p:nvPr/>
          </p:nvSpPr>
          <p:spPr>
            <a:xfrm>
              <a:off x="0" y="0"/>
              <a:ext cx="5860351" cy="1299083"/>
            </a:xfrm>
            <a:custGeom>
              <a:avLst/>
              <a:gdLst/>
              <a:ahLst/>
              <a:cxnLst/>
              <a:rect l="l" t="t" r="r" b="b"/>
              <a:pathLst>
                <a:path w="5860351" h="1299083">
                  <a:moveTo>
                    <a:pt x="19488" y="0"/>
                  </a:moveTo>
                  <a:lnTo>
                    <a:pt x="5840863" y="0"/>
                  </a:lnTo>
                  <a:cubicBezTo>
                    <a:pt x="5851706" y="0"/>
                    <a:pt x="5860351" y="7620"/>
                    <a:pt x="5860351" y="16891"/>
                  </a:cubicBezTo>
                  <a:lnTo>
                    <a:pt x="5860351" y="1282192"/>
                  </a:lnTo>
                  <a:cubicBezTo>
                    <a:pt x="5860351" y="1291590"/>
                    <a:pt x="5851560" y="1299083"/>
                    <a:pt x="5840863" y="1299083"/>
                  </a:cubicBezTo>
                  <a:lnTo>
                    <a:pt x="19488" y="1299083"/>
                  </a:lnTo>
                  <a:cubicBezTo>
                    <a:pt x="8645" y="1299083"/>
                    <a:pt x="0" y="1291463"/>
                    <a:pt x="0" y="1282192"/>
                  </a:cubicBezTo>
                  <a:lnTo>
                    <a:pt x="0" y="16891"/>
                  </a:lnTo>
                  <a:cubicBezTo>
                    <a:pt x="0" y="7620"/>
                    <a:pt x="8792" y="0"/>
                    <a:pt x="19488" y="0"/>
                  </a:cubicBezTo>
                  <a:moveTo>
                    <a:pt x="19488" y="33909"/>
                  </a:moveTo>
                  <a:lnTo>
                    <a:pt x="19488" y="16891"/>
                  </a:lnTo>
                  <a:lnTo>
                    <a:pt x="39123" y="16891"/>
                  </a:lnTo>
                  <a:lnTo>
                    <a:pt x="39123" y="1282192"/>
                  </a:lnTo>
                  <a:lnTo>
                    <a:pt x="19488" y="1282192"/>
                  </a:lnTo>
                  <a:lnTo>
                    <a:pt x="19488" y="1265301"/>
                  </a:lnTo>
                  <a:lnTo>
                    <a:pt x="5840863" y="1265301"/>
                  </a:lnTo>
                  <a:lnTo>
                    <a:pt x="5840863" y="1282192"/>
                  </a:lnTo>
                  <a:lnTo>
                    <a:pt x="5821376" y="1282192"/>
                  </a:lnTo>
                  <a:lnTo>
                    <a:pt x="5821376" y="16891"/>
                  </a:lnTo>
                  <a:lnTo>
                    <a:pt x="5840863" y="16891"/>
                  </a:lnTo>
                  <a:lnTo>
                    <a:pt x="5840863" y="33909"/>
                  </a:lnTo>
                  <a:lnTo>
                    <a:pt x="19488" y="33909"/>
                  </a:lnTo>
                  <a:close/>
                </a:path>
              </a:pathLst>
            </a:custGeom>
            <a:solidFill>
              <a:srgbClr val="385D8A"/>
            </a:solidFill>
          </p:spPr>
        </p:sp>
        <p:sp>
          <p:nvSpPr>
            <p:cNvPr id="46" name="TextBox 19"/>
            <p:cNvSpPr txBox="1"/>
            <p:nvPr/>
          </p:nvSpPr>
          <p:spPr>
            <a:xfrm>
              <a:off x="0" y="-28575"/>
              <a:ext cx="5909798" cy="136570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>
                <a:lnSpc>
                  <a:spcPts val="3839"/>
                </a:lnSpc>
              </a:pPr>
              <a:r>
                <a:rPr lang="en-US" sz="3199" b="1" dirty="0" smtClean="0">
                  <a:solidFill>
                    <a:srgbClr val="FF0000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        3.</a:t>
              </a:r>
              <a:r>
                <a:rPr lang="en-US" sz="3199" b="1" dirty="0" smtClean="0">
                  <a:solidFill>
                    <a:srgbClr val="17375E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</a:t>
              </a:r>
              <a:endParaRPr lang="en-US" sz="3199" b="1" dirty="0">
                <a:solidFill>
                  <a:srgbClr val="17375E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endParaRPr>
            </a:p>
          </p:txBody>
        </p:sp>
      </p:grpSp>
      <p:grpSp>
        <p:nvGrpSpPr>
          <p:cNvPr id="47" name="Group 16"/>
          <p:cNvGrpSpPr/>
          <p:nvPr/>
        </p:nvGrpSpPr>
        <p:grpSpPr>
          <a:xfrm>
            <a:off x="12324282" y="7177490"/>
            <a:ext cx="3320038" cy="1002845"/>
            <a:chOff x="0" y="0"/>
            <a:chExt cx="5909798" cy="1337126"/>
          </a:xfrm>
        </p:grpSpPr>
        <p:sp>
          <p:nvSpPr>
            <p:cNvPr id="48" name="Freeform 17"/>
            <p:cNvSpPr/>
            <p:nvPr/>
          </p:nvSpPr>
          <p:spPr>
            <a:xfrm>
              <a:off x="19488" y="16891"/>
              <a:ext cx="5821375" cy="1265301"/>
            </a:xfrm>
            <a:custGeom>
              <a:avLst/>
              <a:gdLst/>
              <a:ahLst/>
              <a:cxnLst/>
              <a:rect l="l" t="t" r="r" b="b"/>
              <a:pathLst>
                <a:path w="5821375" h="1265301">
                  <a:moveTo>
                    <a:pt x="0" y="0"/>
                  </a:moveTo>
                  <a:lnTo>
                    <a:pt x="5821375" y="0"/>
                  </a:lnTo>
                  <a:lnTo>
                    <a:pt x="5821375" y="1265301"/>
                  </a:lnTo>
                  <a:lnTo>
                    <a:pt x="0" y="1265301"/>
                  </a:lnTo>
                  <a:close/>
                </a:path>
              </a:pathLst>
            </a:custGeom>
            <a:solidFill>
              <a:srgbClr val="FDEADA"/>
            </a:solidFill>
          </p:spPr>
        </p:sp>
        <p:sp>
          <p:nvSpPr>
            <p:cNvPr id="49" name="Freeform 18"/>
            <p:cNvSpPr/>
            <p:nvPr/>
          </p:nvSpPr>
          <p:spPr>
            <a:xfrm>
              <a:off x="0" y="0"/>
              <a:ext cx="5860351" cy="1299083"/>
            </a:xfrm>
            <a:custGeom>
              <a:avLst/>
              <a:gdLst/>
              <a:ahLst/>
              <a:cxnLst/>
              <a:rect l="l" t="t" r="r" b="b"/>
              <a:pathLst>
                <a:path w="5860351" h="1299083">
                  <a:moveTo>
                    <a:pt x="19488" y="0"/>
                  </a:moveTo>
                  <a:lnTo>
                    <a:pt x="5840863" y="0"/>
                  </a:lnTo>
                  <a:cubicBezTo>
                    <a:pt x="5851706" y="0"/>
                    <a:pt x="5860351" y="7620"/>
                    <a:pt x="5860351" y="16891"/>
                  </a:cubicBezTo>
                  <a:lnTo>
                    <a:pt x="5860351" y="1282192"/>
                  </a:lnTo>
                  <a:cubicBezTo>
                    <a:pt x="5860351" y="1291590"/>
                    <a:pt x="5851560" y="1299083"/>
                    <a:pt x="5840863" y="1299083"/>
                  </a:cubicBezTo>
                  <a:lnTo>
                    <a:pt x="19488" y="1299083"/>
                  </a:lnTo>
                  <a:cubicBezTo>
                    <a:pt x="8645" y="1299083"/>
                    <a:pt x="0" y="1291463"/>
                    <a:pt x="0" y="1282192"/>
                  </a:cubicBezTo>
                  <a:lnTo>
                    <a:pt x="0" y="16891"/>
                  </a:lnTo>
                  <a:cubicBezTo>
                    <a:pt x="0" y="7620"/>
                    <a:pt x="8792" y="0"/>
                    <a:pt x="19488" y="0"/>
                  </a:cubicBezTo>
                  <a:moveTo>
                    <a:pt x="19488" y="33909"/>
                  </a:moveTo>
                  <a:lnTo>
                    <a:pt x="19488" y="16891"/>
                  </a:lnTo>
                  <a:lnTo>
                    <a:pt x="39123" y="16891"/>
                  </a:lnTo>
                  <a:lnTo>
                    <a:pt x="39123" y="1282192"/>
                  </a:lnTo>
                  <a:lnTo>
                    <a:pt x="19488" y="1282192"/>
                  </a:lnTo>
                  <a:lnTo>
                    <a:pt x="19488" y="1265301"/>
                  </a:lnTo>
                  <a:lnTo>
                    <a:pt x="5840863" y="1265301"/>
                  </a:lnTo>
                  <a:lnTo>
                    <a:pt x="5840863" y="1282192"/>
                  </a:lnTo>
                  <a:lnTo>
                    <a:pt x="5821376" y="1282192"/>
                  </a:lnTo>
                  <a:lnTo>
                    <a:pt x="5821376" y="16891"/>
                  </a:lnTo>
                  <a:lnTo>
                    <a:pt x="5840863" y="16891"/>
                  </a:lnTo>
                  <a:lnTo>
                    <a:pt x="5840863" y="33909"/>
                  </a:lnTo>
                  <a:lnTo>
                    <a:pt x="19488" y="33909"/>
                  </a:lnTo>
                  <a:close/>
                </a:path>
              </a:pathLst>
            </a:custGeom>
            <a:solidFill>
              <a:srgbClr val="385D8A"/>
            </a:solidFill>
          </p:spPr>
        </p:sp>
        <p:sp>
          <p:nvSpPr>
            <p:cNvPr id="50" name="TextBox 19"/>
            <p:cNvSpPr txBox="1"/>
            <p:nvPr/>
          </p:nvSpPr>
          <p:spPr>
            <a:xfrm>
              <a:off x="0" y="-28575"/>
              <a:ext cx="5909798" cy="136570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>
                <a:lnSpc>
                  <a:spcPts val="3839"/>
                </a:lnSpc>
              </a:pPr>
              <a:r>
                <a:rPr lang="en-US" sz="3199" b="1" dirty="0" smtClean="0">
                  <a:solidFill>
                    <a:srgbClr val="17375E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        </a:t>
              </a:r>
              <a:r>
                <a:rPr lang="en-US" sz="3199" b="1" dirty="0" smtClean="0">
                  <a:solidFill>
                    <a:srgbClr val="FF0000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4.</a:t>
              </a:r>
              <a:r>
                <a:rPr lang="en-US" sz="3199" b="1" dirty="0" smtClean="0">
                  <a:solidFill>
                    <a:srgbClr val="17375E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</a:t>
              </a:r>
              <a:endParaRPr lang="en-US" sz="3199" b="1" dirty="0">
                <a:solidFill>
                  <a:srgbClr val="17375E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endParaRPr>
            </a:p>
          </p:txBody>
        </p:sp>
      </p:grpSp>
      <p:grpSp>
        <p:nvGrpSpPr>
          <p:cNvPr id="39" name="Group 16"/>
          <p:cNvGrpSpPr/>
          <p:nvPr/>
        </p:nvGrpSpPr>
        <p:grpSpPr>
          <a:xfrm>
            <a:off x="12338172" y="4751271"/>
            <a:ext cx="3320038" cy="1002845"/>
            <a:chOff x="0" y="0"/>
            <a:chExt cx="5909798" cy="1337126"/>
          </a:xfrm>
        </p:grpSpPr>
        <p:sp>
          <p:nvSpPr>
            <p:cNvPr id="40" name="Freeform 17"/>
            <p:cNvSpPr/>
            <p:nvPr/>
          </p:nvSpPr>
          <p:spPr>
            <a:xfrm>
              <a:off x="19488" y="16891"/>
              <a:ext cx="5821375" cy="1265301"/>
            </a:xfrm>
            <a:custGeom>
              <a:avLst/>
              <a:gdLst/>
              <a:ahLst/>
              <a:cxnLst/>
              <a:rect l="l" t="t" r="r" b="b"/>
              <a:pathLst>
                <a:path w="5821375" h="1265301">
                  <a:moveTo>
                    <a:pt x="0" y="0"/>
                  </a:moveTo>
                  <a:lnTo>
                    <a:pt x="5821375" y="0"/>
                  </a:lnTo>
                  <a:lnTo>
                    <a:pt x="5821375" y="1265301"/>
                  </a:lnTo>
                  <a:lnTo>
                    <a:pt x="0" y="1265301"/>
                  </a:lnTo>
                  <a:close/>
                </a:path>
              </a:pathLst>
            </a:custGeom>
            <a:solidFill>
              <a:srgbClr val="FDEADA"/>
            </a:solidFill>
          </p:spPr>
        </p:sp>
        <p:sp>
          <p:nvSpPr>
            <p:cNvPr id="41" name="Freeform 18"/>
            <p:cNvSpPr/>
            <p:nvPr/>
          </p:nvSpPr>
          <p:spPr>
            <a:xfrm>
              <a:off x="0" y="0"/>
              <a:ext cx="5860351" cy="1299083"/>
            </a:xfrm>
            <a:custGeom>
              <a:avLst/>
              <a:gdLst/>
              <a:ahLst/>
              <a:cxnLst/>
              <a:rect l="l" t="t" r="r" b="b"/>
              <a:pathLst>
                <a:path w="5860351" h="1299083">
                  <a:moveTo>
                    <a:pt x="19488" y="0"/>
                  </a:moveTo>
                  <a:lnTo>
                    <a:pt x="5840863" y="0"/>
                  </a:lnTo>
                  <a:cubicBezTo>
                    <a:pt x="5851706" y="0"/>
                    <a:pt x="5860351" y="7620"/>
                    <a:pt x="5860351" y="16891"/>
                  </a:cubicBezTo>
                  <a:lnTo>
                    <a:pt x="5860351" y="1282192"/>
                  </a:lnTo>
                  <a:cubicBezTo>
                    <a:pt x="5860351" y="1291590"/>
                    <a:pt x="5851560" y="1299083"/>
                    <a:pt x="5840863" y="1299083"/>
                  </a:cubicBezTo>
                  <a:lnTo>
                    <a:pt x="19488" y="1299083"/>
                  </a:lnTo>
                  <a:cubicBezTo>
                    <a:pt x="8645" y="1299083"/>
                    <a:pt x="0" y="1291463"/>
                    <a:pt x="0" y="1282192"/>
                  </a:cubicBezTo>
                  <a:lnTo>
                    <a:pt x="0" y="16891"/>
                  </a:lnTo>
                  <a:cubicBezTo>
                    <a:pt x="0" y="7620"/>
                    <a:pt x="8792" y="0"/>
                    <a:pt x="19488" y="0"/>
                  </a:cubicBezTo>
                  <a:moveTo>
                    <a:pt x="19488" y="33909"/>
                  </a:moveTo>
                  <a:lnTo>
                    <a:pt x="19488" y="16891"/>
                  </a:lnTo>
                  <a:lnTo>
                    <a:pt x="39123" y="16891"/>
                  </a:lnTo>
                  <a:lnTo>
                    <a:pt x="39123" y="1282192"/>
                  </a:lnTo>
                  <a:lnTo>
                    <a:pt x="19488" y="1282192"/>
                  </a:lnTo>
                  <a:lnTo>
                    <a:pt x="19488" y="1265301"/>
                  </a:lnTo>
                  <a:lnTo>
                    <a:pt x="5840863" y="1265301"/>
                  </a:lnTo>
                  <a:lnTo>
                    <a:pt x="5840863" y="1282192"/>
                  </a:lnTo>
                  <a:lnTo>
                    <a:pt x="5821376" y="1282192"/>
                  </a:lnTo>
                  <a:lnTo>
                    <a:pt x="5821376" y="16891"/>
                  </a:lnTo>
                  <a:lnTo>
                    <a:pt x="5840863" y="16891"/>
                  </a:lnTo>
                  <a:lnTo>
                    <a:pt x="5840863" y="33909"/>
                  </a:lnTo>
                  <a:lnTo>
                    <a:pt x="19488" y="33909"/>
                  </a:lnTo>
                  <a:close/>
                </a:path>
              </a:pathLst>
            </a:custGeom>
            <a:solidFill>
              <a:srgbClr val="385D8A"/>
            </a:solidFill>
          </p:spPr>
        </p:sp>
        <p:sp>
          <p:nvSpPr>
            <p:cNvPr id="42" name="TextBox 19"/>
            <p:cNvSpPr txBox="1"/>
            <p:nvPr/>
          </p:nvSpPr>
          <p:spPr>
            <a:xfrm>
              <a:off x="0" y="-28575"/>
              <a:ext cx="5909798" cy="136570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>
                <a:lnSpc>
                  <a:spcPts val="3839"/>
                </a:lnSpc>
              </a:pPr>
              <a:r>
                <a:rPr lang="en-US" sz="3199" b="1" dirty="0" smtClean="0">
                  <a:solidFill>
                    <a:srgbClr val="17375E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        </a:t>
              </a:r>
              <a:r>
                <a:rPr lang="en-US" sz="3199" b="1" dirty="0" smtClean="0">
                  <a:solidFill>
                    <a:srgbClr val="FF0000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2.</a:t>
              </a:r>
              <a:r>
                <a:rPr lang="en-US" sz="3199" b="1" dirty="0" smtClean="0">
                  <a:solidFill>
                    <a:srgbClr val="17375E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</a:t>
              </a:r>
              <a:endParaRPr lang="en-US" sz="3199" b="1" dirty="0">
                <a:solidFill>
                  <a:srgbClr val="17375E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endParaRPr>
            </a:p>
          </p:txBody>
        </p:sp>
      </p:grpSp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11" t="66703" r="50469" b="23647"/>
          <a:stretch/>
        </p:blipFill>
        <p:spPr>
          <a:xfrm>
            <a:off x="13865011" y="4763939"/>
            <a:ext cx="1066923" cy="912961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64" t="65879" r="35233" b="26032"/>
          <a:stretch/>
        </p:blipFill>
        <p:spPr>
          <a:xfrm>
            <a:off x="13941334" y="5981700"/>
            <a:ext cx="990600" cy="838200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78" t="65232" r="17918" b="25943"/>
          <a:stretch/>
        </p:blipFill>
        <p:spPr>
          <a:xfrm>
            <a:off x="13941334" y="7186398"/>
            <a:ext cx="990600" cy="914400"/>
          </a:xfrm>
          <a:prstGeom prst="rect">
            <a:avLst/>
          </a:prstGeom>
        </p:spPr>
      </p:pic>
      <p:pic>
        <p:nvPicPr>
          <p:cNvPr id="51" name="10-seconds-timer-with-buzzer-effect-sound-I-Green-screen-timer-Tutor-Mich-_1080p_-h264_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4221687" y="8191841"/>
            <a:ext cx="2121769" cy="15189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1642" fill="hold"/>
                                        <p:tgtEl>
                                          <p:spTgt spid="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2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50" fill="hold" display="0">
                  <p:stCondLst>
                    <p:cond delay="indefinite"/>
                  </p:stCondLst>
                </p:cTn>
                <p:tgtEl>
                  <p:spTgt spid="51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-12992" t="-61987" r="-12992" b="-61987"/>
              </a:stretch>
            </a:blipFill>
          </p:spPr>
        </p:sp>
      </p:grpSp>
      <p:sp>
        <p:nvSpPr>
          <p:cNvPr id="4" name="Freeform 4"/>
          <p:cNvSpPr/>
          <p:nvPr/>
        </p:nvSpPr>
        <p:spPr>
          <a:xfrm rot="759443">
            <a:off x="-1995239" y="-3368604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 b="-162"/>
            </a:stretch>
          </a:blipFill>
        </p:spPr>
      </p:sp>
      <p:sp>
        <p:nvSpPr>
          <p:cNvPr id="5" name="Freeform 5"/>
          <p:cNvSpPr/>
          <p:nvPr/>
        </p:nvSpPr>
        <p:spPr>
          <a:xfrm rot="759443">
            <a:off x="9615962" y="4129795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 b="-162"/>
            </a:stretch>
          </a:blipFill>
        </p:spPr>
      </p:sp>
      <p:sp>
        <p:nvSpPr>
          <p:cNvPr id="6" name="Freeform 6"/>
          <p:cNvSpPr/>
          <p:nvPr/>
        </p:nvSpPr>
        <p:spPr>
          <a:xfrm rot="1555008">
            <a:off x="13104534" y="-4078314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 b="-162"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687474" y="701109"/>
            <a:ext cx="16878300" cy="9142365"/>
          </a:xfrm>
          <a:custGeom>
            <a:avLst/>
            <a:gdLst/>
            <a:ahLst/>
            <a:cxnLst/>
            <a:rect l="l" t="t" r="r" b="b"/>
            <a:pathLst>
              <a:path w="16878300" h="9142365">
                <a:moveTo>
                  <a:pt x="0" y="0"/>
                </a:moveTo>
                <a:lnTo>
                  <a:pt x="16878300" y="0"/>
                </a:lnTo>
                <a:lnTo>
                  <a:pt x="16878300" y="9142364"/>
                </a:lnTo>
                <a:lnTo>
                  <a:pt x="0" y="914236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flipH="1">
            <a:off x="11403906" y="7486658"/>
            <a:ext cx="6329254" cy="2572416"/>
          </a:xfrm>
          <a:custGeom>
            <a:avLst/>
            <a:gdLst/>
            <a:ahLst/>
            <a:cxnLst/>
            <a:rect l="l" t="t" r="r" b="b"/>
            <a:pathLst>
              <a:path w="6329254" h="2572416">
                <a:moveTo>
                  <a:pt x="6329254" y="0"/>
                </a:moveTo>
                <a:lnTo>
                  <a:pt x="0" y="0"/>
                </a:lnTo>
                <a:lnTo>
                  <a:pt x="0" y="2572416"/>
                </a:lnTo>
                <a:lnTo>
                  <a:pt x="6329254" y="2572416"/>
                </a:lnTo>
                <a:lnTo>
                  <a:pt x="6329254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 b="-267"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-4418136" y="8081574"/>
            <a:ext cx="8262334" cy="3358083"/>
          </a:xfrm>
          <a:custGeom>
            <a:avLst/>
            <a:gdLst/>
            <a:ahLst/>
            <a:cxnLst/>
            <a:rect l="l" t="t" r="r" b="b"/>
            <a:pathLst>
              <a:path w="8262334" h="3358083">
                <a:moveTo>
                  <a:pt x="0" y="0"/>
                </a:moveTo>
                <a:lnTo>
                  <a:pt x="8262334" y="0"/>
                </a:lnTo>
                <a:lnTo>
                  <a:pt x="8262334" y="3358083"/>
                </a:lnTo>
                <a:lnTo>
                  <a:pt x="0" y="335808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 b="-61"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10616046" y="4977016"/>
            <a:ext cx="4666526" cy="13238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8"/>
              </a:lnSpc>
            </a:pPr>
            <a:r>
              <a:rPr lang="en-US" sz="4811" spc="721" dirty="0">
                <a:solidFill>
                  <a:srgbClr val="FFEEC8"/>
                </a:solidFill>
                <a:latin typeface="Jua"/>
                <a:ea typeface="Jua"/>
                <a:cs typeface="Jua"/>
                <a:sym typeface="Jua"/>
              </a:rPr>
              <a:t>FLOOD</a:t>
            </a:r>
          </a:p>
        </p:txBody>
      </p:sp>
      <p:sp>
        <p:nvSpPr>
          <p:cNvPr id="11" name="Freeform 11"/>
          <p:cNvSpPr/>
          <p:nvPr/>
        </p:nvSpPr>
        <p:spPr>
          <a:xfrm rot="-312928">
            <a:off x="15550095" y="1743996"/>
            <a:ext cx="1328541" cy="1251244"/>
          </a:xfrm>
          <a:custGeom>
            <a:avLst/>
            <a:gdLst/>
            <a:ahLst/>
            <a:cxnLst/>
            <a:rect l="l" t="t" r="r" b="b"/>
            <a:pathLst>
              <a:path w="1328541" h="1251244">
                <a:moveTo>
                  <a:pt x="0" y="0"/>
                </a:moveTo>
                <a:lnTo>
                  <a:pt x="1328541" y="0"/>
                </a:lnTo>
                <a:lnTo>
                  <a:pt x="1328541" y="1251244"/>
                </a:lnTo>
                <a:lnTo>
                  <a:pt x="0" y="1251244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 r="-2743"/>
            </a:stretch>
          </a:blipFill>
        </p:spPr>
      </p:sp>
      <p:sp>
        <p:nvSpPr>
          <p:cNvPr id="12" name="Freeform 12"/>
          <p:cNvSpPr/>
          <p:nvPr/>
        </p:nvSpPr>
        <p:spPr>
          <a:xfrm rot="-1258799" flipH="1">
            <a:off x="690646" y="8611469"/>
            <a:ext cx="1328541" cy="1251244"/>
          </a:xfrm>
          <a:custGeom>
            <a:avLst/>
            <a:gdLst/>
            <a:ahLst/>
            <a:cxnLst/>
            <a:rect l="l" t="t" r="r" b="b"/>
            <a:pathLst>
              <a:path w="1328541" h="1251244">
                <a:moveTo>
                  <a:pt x="1328541" y="0"/>
                </a:moveTo>
                <a:lnTo>
                  <a:pt x="0" y="0"/>
                </a:lnTo>
                <a:lnTo>
                  <a:pt x="0" y="1251244"/>
                </a:lnTo>
                <a:lnTo>
                  <a:pt x="1328541" y="1251244"/>
                </a:lnTo>
                <a:lnTo>
                  <a:pt x="1328541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 r="-2743"/>
            </a:stretch>
          </a:blipFill>
        </p:spPr>
      </p:sp>
      <p:grpSp>
        <p:nvGrpSpPr>
          <p:cNvPr id="13" name="Group 13"/>
          <p:cNvGrpSpPr/>
          <p:nvPr/>
        </p:nvGrpSpPr>
        <p:grpSpPr>
          <a:xfrm>
            <a:off x="2697928" y="1028700"/>
            <a:ext cx="12584644" cy="1486706"/>
            <a:chOff x="0" y="0"/>
            <a:chExt cx="3314474" cy="39156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3314474" cy="391560"/>
            </a:xfrm>
            <a:custGeom>
              <a:avLst/>
              <a:gdLst/>
              <a:ahLst/>
              <a:cxnLst/>
              <a:rect l="l" t="t" r="r" b="b"/>
              <a:pathLst>
                <a:path w="3314474" h="391560">
                  <a:moveTo>
                    <a:pt x="10458" y="0"/>
                  </a:moveTo>
                  <a:lnTo>
                    <a:pt x="3304016" y="0"/>
                  </a:lnTo>
                  <a:cubicBezTo>
                    <a:pt x="3309792" y="0"/>
                    <a:pt x="3314474" y="4682"/>
                    <a:pt x="3314474" y="10458"/>
                  </a:cubicBezTo>
                  <a:lnTo>
                    <a:pt x="3314474" y="381102"/>
                  </a:lnTo>
                  <a:cubicBezTo>
                    <a:pt x="3314474" y="386878"/>
                    <a:pt x="3309792" y="391560"/>
                    <a:pt x="3304016" y="391560"/>
                  </a:cubicBezTo>
                  <a:lnTo>
                    <a:pt x="10458" y="391560"/>
                  </a:lnTo>
                  <a:cubicBezTo>
                    <a:pt x="4682" y="391560"/>
                    <a:pt x="0" y="386878"/>
                    <a:pt x="0" y="381102"/>
                  </a:cubicBezTo>
                  <a:lnTo>
                    <a:pt x="0" y="10458"/>
                  </a:lnTo>
                  <a:cubicBezTo>
                    <a:pt x="0" y="4682"/>
                    <a:pt x="4682" y="0"/>
                    <a:pt x="10458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0" y="-19050"/>
              <a:ext cx="3314474" cy="4106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39"/>
                </a:lnSpc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2594844" y="3366179"/>
            <a:ext cx="3178555" cy="1002845"/>
            <a:chOff x="0" y="0"/>
            <a:chExt cx="5909798" cy="1337126"/>
          </a:xfrm>
        </p:grpSpPr>
        <p:sp>
          <p:nvSpPr>
            <p:cNvPr id="17" name="Freeform 17"/>
            <p:cNvSpPr/>
            <p:nvPr/>
          </p:nvSpPr>
          <p:spPr>
            <a:xfrm>
              <a:off x="19488" y="16891"/>
              <a:ext cx="5821375" cy="1265301"/>
            </a:xfrm>
            <a:custGeom>
              <a:avLst/>
              <a:gdLst/>
              <a:ahLst/>
              <a:cxnLst/>
              <a:rect l="l" t="t" r="r" b="b"/>
              <a:pathLst>
                <a:path w="5821375" h="1265301">
                  <a:moveTo>
                    <a:pt x="0" y="0"/>
                  </a:moveTo>
                  <a:lnTo>
                    <a:pt x="5821375" y="0"/>
                  </a:lnTo>
                  <a:lnTo>
                    <a:pt x="5821375" y="1265301"/>
                  </a:lnTo>
                  <a:lnTo>
                    <a:pt x="0" y="1265301"/>
                  </a:lnTo>
                  <a:close/>
                </a:path>
              </a:pathLst>
            </a:custGeom>
            <a:solidFill>
              <a:srgbClr val="FDEADA"/>
            </a:solidFill>
          </p:spPr>
        </p:sp>
        <p:sp>
          <p:nvSpPr>
            <p:cNvPr id="18" name="Freeform 18"/>
            <p:cNvSpPr/>
            <p:nvPr/>
          </p:nvSpPr>
          <p:spPr>
            <a:xfrm>
              <a:off x="0" y="0"/>
              <a:ext cx="5860351" cy="1299083"/>
            </a:xfrm>
            <a:custGeom>
              <a:avLst/>
              <a:gdLst/>
              <a:ahLst/>
              <a:cxnLst/>
              <a:rect l="l" t="t" r="r" b="b"/>
              <a:pathLst>
                <a:path w="5860351" h="1299083">
                  <a:moveTo>
                    <a:pt x="19488" y="0"/>
                  </a:moveTo>
                  <a:lnTo>
                    <a:pt x="5840863" y="0"/>
                  </a:lnTo>
                  <a:cubicBezTo>
                    <a:pt x="5851706" y="0"/>
                    <a:pt x="5860351" y="7620"/>
                    <a:pt x="5860351" y="16891"/>
                  </a:cubicBezTo>
                  <a:lnTo>
                    <a:pt x="5860351" y="1282192"/>
                  </a:lnTo>
                  <a:cubicBezTo>
                    <a:pt x="5860351" y="1291590"/>
                    <a:pt x="5851560" y="1299083"/>
                    <a:pt x="5840863" y="1299083"/>
                  </a:cubicBezTo>
                  <a:lnTo>
                    <a:pt x="19488" y="1299083"/>
                  </a:lnTo>
                  <a:cubicBezTo>
                    <a:pt x="8645" y="1299083"/>
                    <a:pt x="0" y="1291463"/>
                    <a:pt x="0" y="1282192"/>
                  </a:cubicBezTo>
                  <a:lnTo>
                    <a:pt x="0" y="16891"/>
                  </a:lnTo>
                  <a:cubicBezTo>
                    <a:pt x="0" y="7620"/>
                    <a:pt x="8792" y="0"/>
                    <a:pt x="19488" y="0"/>
                  </a:cubicBezTo>
                  <a:moveTo>
                    <a:pt x="19488" y="33909"/>
                  </a:moveTo>
                  <a:lnTo>
                    <a:pt x="19488" y="16891"/>
                  </a:lnTo>
                  <a:lnTo>
                    <a:pt x="39123" y="16891"/>
                  </a:lnTo>
                  <a:lnTo>
                    <a:pt x="39123" y="1282192"/>
                  </a:lnTo>
                  <a:lnTo>
                    <a:pt x="19488" y="1282192"/>
                  </a:lnTo>
                  <a:lnTo>
                    <a:pt x="19488" y="1265301"/>
                  </a:lnTo>
                  <a:lnTo>
                    <a:pt x="5840863" y="1265301"/>
                  </a:lnTo>
                  <a:lnTo>
                    <a:pt x="5840863" y="1282192"/>
                  </a:lnTo>
                  <a:lnTo>
                    <a:pt x="5821376" y="1282192"/>
                  </a:lnTo>
                  <a:lnTo>
                    <a:pt x="5821376" y="16891"/>
                  </a:lnTo>
                  <a:lnTo>
                    <a:pt x="5840863" y="16891"/>
                  </a:lnTo>
                  <a:lnTo>
                    <a:pt x="5840863" y="33909"/>
                  </a:lnTo>
                  <a:lnTo>
                    <a:pt x="19488" y="33909"/>
                  </a:lnTo>
                  <a:close/>
                </a:path>
              </a:pathLst>
            </a:custGeom>
            <a:solidFill>
              <a:srgbClr val="385D8A"/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0" y="-28575"/>
              <a:ext cx="5909798" cy="136570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>
                <a:lnSpc>
                  <a:spcPts val="3839"/>
                </a:lnSpc>
              </a:pPr>
              <a:r>
                <a:rPr lang="en-US" sz="3199" b="1" dirty="0" smtClean="0">
                  <a:solidFill>
                    <a:srgbClr val="17375E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      </a:t>
              </a:r>
              <a:r>
                <a:rPr lang="en-US" sz="3199" b="1" dirty="0" smtClean="0">
                  <a:solidFill>
                    <a:srgbClr val="FF0000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1</a:t>
              </a:r>
              <a:r>
                <a:rPr lang="en-US" sz="3199" b="1" dirty="0">
                  <a:solidFill>
                    <a:srgbClr val="FF0000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.</a:t>
              </a:r>
              <a:r>
                <a:rPr lang="en-US" sz="3199" b="1" dirty="0">
                  <a:solidFill>
                    <a:srgbClr val="17375E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</a:t>
              </a:r>
              <a:r>
                <a:rPr lang="en-US" sz="3199" b="1" dirty="0" smtClean="0">
                  <a:solidFill>
                    <a:srgbClr val="17375E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6</a:t>
              </a:r>
              <a:endParaRPr lang="en-US" sz="3199" b="1" dirty="0">
                <a:solidFill>
                  <a:srgbClr val="17375E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endParaRPr>
            </a:p>
          </p:txBody>
        </p:sp>
      </p:grpSp>
      <p:sp>
        <p:nvSpPr>
          <p:cNvPr id="32" name="Freeform 32"/>
          <p:cNvSpPr/>
          <p:nvPr/>
        </p:nvSpPr>
        <p:spPr>
          <a:xfrm>
            <a:off x="3249466" y="3053033"/>
            <a:ext cx="7104122" cy="5891092"/>
          </a:xfrm>
          <a:custGeom>
            <a:avLst/>
            <a:gdLst/>
            <a:ahLst/>
            <a:cxnLst/>
            <a:rect l="l" t="t" r="r" b="b"/>
            <a:pathLst>
              <a:path w="7104122" h="5891092">
                <a:moveTo>
                  <a:pt x="0" y="0"/>
                </a:moveTo>
                <a:lnTo>
                  <a:pt x="7104122" y="0"/>
                </a:lnTo>
                <a:lnTo>
                  <a:pt x="7104122" y="5891092"/>
                </a:lnTo>
                <a:lnTo>
                  <a:pt x="0" y="5891092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 t="-16204" b="-57981"/>
            </a:stretch>
          </a:blipFill>
        </p:spPr>
      </p:sp>
      <p:sp>
        <p:nvSpPr>
          <p:cNvPr id="33" name="TextBox 33"/>
          <p:cNvSpPr txBox="1"/>
          <p:nvPr/>
        </p:nvSpPr>
        <p:spPr>
          <a:xfrm>
            <a:off x="2970675" y="1036118"/>
            <a:ext cx="12311897" cy="1343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400"/>
              </a:lnSpc>
            </a:pPr>
            <a:r>
              <a:rPr lang="en-US" sz="3000" b="1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Câu hỏi: Nhìn vào bảng thống kê các món ăn sau,  có bao nhiêu gói khoai tây chiên?</a:t>
            </a:r>
          </a:p>
        </p:txBody>
      </p:sp>
      <p:sp>
        <p:nvSpPr>
          <p:cNvPr id="37" name="Freeform 32"/>
          <p:cNvSpPr/>
          <p:nvPr/>
        </p:nvSpPr>
        <p:spPr>
          <a:xfrm>
            <a:off x="14170824" y="3389948"/>
            <a:ext cx="1066800" cy="914400"/>
          </a:xfrm>
          <a:custGeom>
            <a:avLst/>
            <a:gdLst/>
            <a:ahLst/>
            <a:cxnLst/>
            <a:rect l="l" t="t" r="r" b="b"/>
            <a:pathLst>
              <a:path w="7104122" h="5891092">
                <a:moveTo>
                  <a:pt x="0" y="0"/>
                </a:moveTo>
                <a:lnTo>
                  <a:pt x="7104122" y="0"/>
                </a:lnTo>
                <a:lnTo>
                  <a:pt x="7104122" y="5891092"/>
                </a:lnTo>
                <a:lnTo>
                  <a:pt x="0" y="5891092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rcRect/>
            <a:stretch>
              <a:fillRect l="-509686" t="-616342" r="-56242" b="-405858"/>
            </a:stretch>
          </a:blipFill>
        </p:spPr>
      </p:sp>
      <p:grpSp>
        <p:nvGrpSpPr>
          <p:cNvPr id="42" name="Group 16"/>
          <p:cNvGrpSpPr/>
          <p:nvPr/>
        </p:nvGrpSpPr>
        <p:grpSpPr>
          <a:xfrm>
            <a:off x="12605326" y="5779033"/>
            <a:ext cx="3178555" cy="1002845"/>
            <a:chOff x="0" y="0"/>
            <a:chExt cx="5909798" cy="1337126"/>
          </a:xfrm>
        </p:grpSpPr>
        <p:sp>
          <p:nvSpPr>
            <p:cNvPr id="43" name="Freeform 17"/>
            <p:cNvSpPr/>
            <p:nvPr/>
          </p:nvSpPr>
          <p:spPr>
            <a:xfrm>
              <a:off x="19488" y="16891"/>
              <a:ext cx="5821375" cy="1265301"/>
            </a:xfrm>
            <a:custGeom>
              <a:avLst/>
              <a:gdLst/>
              <a:ahLst/>
              <a:cxnLst/>
              <a:rect l="l" t="t" r="r" b="b"/>
              <a:pathLst>
                <a:path w="5821375" h="1265301">
                  <a:moveTo>
                    <a:pt x="0" y="0"/>
                  </a:moveTo>
                  <a:lnTo>
                    <a:pt x="5821375" y="0"/>
                  </a:lnTo>
                  <a:lnTo>
                    <a:pt x="5821375" y="1265301"/>
                  </a:lnTo>
                  <a:lnTo>
                    <a:pt x="0" y="1265301"/>
                  </a:lnTo>
                  <a:close/>
                </a:path>
              </a:pathLst>
            </a:custGeom>
            <a:solidFill>
              <a:srgbClr val="FDEADA"/>
            </a:solidFill>
          </p:spPr>
        </p:sp>
        <p:sp>
          <p:nvSpPr>
            <p:cNvPr id="44" name="Freeform 18"/>
            <p:cNvSpPr/>
            <p:nvPr/>
          </p:nvSpPr>
          <p:spPr>
            <a:xfrm>
              <a:off x="0" y="0"/>
              <a:ext cx="5860351" cy="1299083"/>
            </a:xfrm>
            <a:custGeom>
              <a:avLst/>
              <a:gdLst/>
              <a:ahLst/>
              <a:cxnLst/>
              <a:rect l="l" t="t" r="r" b="b"/>
              <a:pathLst>
                <a:path w="5860351" h="1299083">
                  <a:moveTo>
                    <a:pt x="19488" y="0"/>
                  </a:moveTo>
                  <a:lnTo>
                    <a:pt x="5840863" y="0"/>
                  </a:lnTo>
                  <a:cubicBezTo>
                    <a:pt x="5851706" y="0"/>
                    <a:pt x="5860351" y="7620"/>
                    <a:pt x="5860351" y="16891"/>
                  </a:cubicBezTo>
                  <a:lnTo>
                    <a:pt x="5860351" y="1282192"/>
                  </a:lnTo>
                  <a:cubicBezTo>
                    <a:pt x="5860351" y="1291590"/>
                    <a:pt x="5851560" y="1299083"/>
                    <a:pt x="5840863" y="1299083"/>
                  </a:cubicBezTo>
                  <a:lnTo>
                    <a:pt x="19488" y="1299083"/>
                  </a:lnTo>
                  <a:cubicBezTo>
                    <a:pt x="8645" y="1299083"/>
                    <a:pt x="0" y="1291463"/>
                    <a:pt x="0" y="1282192"/>
                  </a:cubicBezTo>
                  <a:lnTo>
                    <a:pt x="0" y="16891"/>
                  </a:lnTo>
                  <a:cubicBezTo>
                    <a:pt x="0" y="7620"/>
                    <a:pt x="8792" y="0"/>
                    <a:pt x="19488" y="0"/>
                  </a:cubicBezTo>
                  <a:moveTo>
                    <a:pt x="19488" y="33909"/>
                  </a:moveTo>
                  <a:lnTo>
                    <a:pt x="19488" y="16891"/>
                  </a:lnTo>
                  <a:lnTo>
                    <a:pt x="39123" y="16891"/>
                  </a:lnTo>
                  <a:lnTo>
                    <a:pt x="39123" y="1282192"/>
                  </a:lnTo>
                  <a:lnTo>
                    <a:pt x="19488" y="1282192"/>
                  </a:lnTo>
                  <a:lnTo>
                    <a:pt x="19488" y="1265301"/>
                  </a:lnTo>
                  <a:lnTo>
                    <a:pt x="5840863" y="1265301"/>
                  </a:lnTo>
                  <a:lnTo>
                    <a:pt x="5840863" y="1282192"/>
                  </a:lnTo>
                  <a:lnTo>
                    <a:pt x="5821376" y="1282192"/>
                  </a:lnTo>
                  <a:lnTo>
                    <a:pt x="5821376" y="16891"/>
                  </a:lnTo>
                  <a:lnTo>
                    <a:pt x="5840863" y="16891"/>
                  </a:lnTo>
                  <a:lnTo>
                    <a:pt x="5840863" y="33909"/>
                  </a:lnTo>
                  <a:lnTo>
                    <a:pt x="19488" y="33909"/>
                  </a:lnTo>
                  <a:close/>
                </a:path>
              </a:pathLst>
            </a:custGeom>
            <a:solidFill>
              <a:srgbClr val="385D8A"/>
            </a:solidFill>
          </p:spPr>
        </p:sp>
        <p:sp>
          <p:nvSpPr>
            <p:cNvPr id="45" name="TextBox 19"/>
            <p:cNvSpPr txBox="1"/>
            <p:nvPr/>
          </p:nvSpPr>
          <p:spPr>
            <a:xfrm>
              <a:off x="0" y="-28575"/>
              <a:ext cx="5909798" cy="136570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>
                <a:lnSpc>
                  <a:spcPts val="3839"/>
                </a:lnSpc>
              </a:pPr>
              <a:r>
                <a:rPr lang="en-US" sz="3199" b="1" dirty="0" smtClean="0">
                  <a:solidFill>
                    <a:srgbClr val="17375E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      </a:t>
              </a:r>
              <a:r>
                <a:rPr lang="en-US" sz="3199" b="1" dirty="0" smtClean="0">
                  <a:solidFill>
                    <a:srgbClr val="FF0000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3.</a:t>
              </a:r>
              <a:r>
                <a:rPr lang="en-US" sz="3199" b="1" dirty="0" smtClean="0">
                  <a:solidFill>
                    <a:srgbClr val="17375E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10</a:t>
              </a:r>
              <a:endParaRPr lang="en-US" sz="3199" b="1" dirty="0">
                <a:solidFill>
                  <a:srgbClr val="17375E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endParaRPr>
            </a:p>
          </p:txBody>
        </p:sp>
      </p:grpSp>
      <p:grpSp>
        <p:nvGrpSpPr>
          <p:cNvPr id="46" name="Group 16"/>
          <p:cNvGrpSpPr/>
          <p:nvPr/>
        </p:nvGrpSpPr>
        <p:grpSpPr>
          <a:xfrm>
            <a:off x="12581546" y="7082112"/>
            <a:ext cx="3178555" cy="1002845"/>
            <a:chOff x="0" y="0"/>
            <a:chExt cx="5909798" cy="1337126"/>
          </a:xfrm>
        </p:grpSpPr>
        <p:sp>
          <p:nvSpPr>
            <p:cNvPr id="47" name="Freeform 17"/>
            <p:cNvSpPr/>
            <p:nvPr/>
          </p:nvSpPr>
          <p:spPr>
            <a:xfrm>
              <a:off x="19488" y="16891"/>
              <a:ext cx="5821375" cy="1265301"/>
            </a:xfrm>
            <a:custGeom>
              <a:avLst/>
              <a:gdLst/>
              <a:ahLst/>
              <a:cxnLst/>
              <a:rect l="l" t="t" r="r" b="b"/>
              <a:pathLst>
                <a:path w="5821375" h="1265301">
                  <a:moveTo>
                    <a:pt x="0" y="0"/>
                  </a:moveTo>
                  <a:lnTo>
                    <a:pt x="5821375" y="0"/>
                  </a:lnTo>
                  <a:lnTo>
                    <a:pt x="5821375" y="1265301"/>
                  </a:lnTo>
                  <a:lnTo>
                    <a:pt x="0" y="1265301"/>
                  </a:lnTo>
                  <a:close/>
                </a:path>
              </a:pathLst>
            </a:custGeom>
            <a:solidFill>
              <a:srgbClr val="FDEADA"/>
            </a:solidFill>
          </p:spPr>
        </p:sp>
        <p:sp>
          <p:nvSpPr>
            <p:cNvPr id="48" name="Freeform 18"/>
            <p:cNvSpPr/>
            <p:nvPr/>
          </p:nvSpPr>
          <p:spPr>
            <a:xfrm>
              <a:off x="0" y="0"/>
              <a:ext cx="5860351" cy="1299083"/>
            </a:xfrm>
            <a:custGeom>
              <a:avLst/>
              <a:gdLst/>
              <a:ahLst/>
              <a:cxnLst/>
              <a:rect l="l" t="t" r="r" b="b"/>
              <a:pathLst>
                <a:path w="5860351" h="1299083">
                  <a:moveTo>
                    <a:pt x="19488" y="0"/>
                  </a:moveTo>
                  <a:lnTo>
                    <a:pt x="5840863" y="0"/>
                  </a:lnTo>
                  <a:cubicBezTo>
                    <a:pt x="5851706" y="0"/>
                    <a:pt x="5860351" y="7620"/>
                    <a:pt x="5860351" y="16891"/>
                  </a:cubicBezTo>
                  <a:lnTo>
                    <a:pt x="5860351" y="1282192"/>
                  </a:lnTo>
                  <a:cubicBezTo>
                    <a:pt x="5860351" y="1291590"/>
                    <a:pt x="5851560" y="1299083"/>
                    <a:pt x="5840863" y="1299083"/>
                  </a:cubicBezTo>
                  <a:lnTo>
                    <a:pt x="19488" y="1299083"/>
                  </a:lnTo>
                  <a:cubicBezTo>
                    <a:pt x="8645" y="1299083"/>
                    <a:pt x="0" y="1291463"/>
                    <a:pt x="0" y="1282192"/>
                  </a:cubicBezTo>
                  <a:lnTo>
                    <a:pt x="0" y="16891"/>
                  </a:lnTo>
                  <a:cubicBezTo>
                    <a:pt x="0" y="7620"/>
                    <a:pt x="8792" y="0"/>
                    <a:pt x="19488" y="0"/>
                  </a:cubicBezTo>
                  <a:moveTo>
                    <a:pt x="19488" y="33909"/>
                  </a:moveTo>
                  <a:lnTo>
                    <a:pt x="19488" y="16891"/>
                  </a:lnTo>
                  <a:lnTo>
                    <a:pt x="39123" y="16891"/>
                  </a:lnTo>
                  <a:lnTo>
                    <a:pt x="39123" y="1282192"/>
                  </a:lnTo>
                  <a:lnTo>
                    <a:pt x="19488" y="1282192"/>
                  </a:lnTo>
                  <a:lnTo>
                    <a:pt x="19488" y="1265301"/>
                  </a:lnTo>
                  <a:lnTo>
                    <a:pt x="5840863" y="1265301"/>
                  </a:lnTo>
                  <a:lnTo>
                    <a:pt x="5840863" y="1282192"/>
                  </a:lnTo>
                  <a:lnTo>
                    <a:pt x="5821376" y="1282192"/>
                  </a:lnTo>
                  <a:lnTo>
                    <a:pt x="5821376" y="16891"/>
                  </a:lnTo>
                  <a:lnTo>
                    <a:pt x="5840863" y="16891"/>
                  </a:lnTo>
                  <a:lnTo>
                    <a:pt x="5840863" y="33909"/>
                  </a:lnTo>
                  <a:lnTo>
                    <a:pt x="19488" y="33909"/>
                  </a:lnTo>
                  <a:close/>
                </a:path>
              </a:pathLst>
            </a:custGeom>
            <a:solidFill>
              <a:srgbClr val="385D8A"/>
            </a:solidFill>
          </p:spPr>
        </p:sp>
        <p:sp>
          <p:nvSpPr>
            <p:cNvPr id="49" name="TextBox 19"/>
            <p:cNvSpPr txBox="1"/>
            <p:nvPr/>
          </p:nvSpPr>
          <p:spPr>
            <a:xfrm>
              <a:off x="0" y="-28575"/>
              <a:ext cx="5909798" cy="136570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>
                <a:lnSpc>
                  <a:spcPts val="3839"/>
                </a:lnSpc>
              </a:pPr>
              <a:r>
                <a:rPr lang="en-US" sz="3199" b="1" dirty="0" smtClean="0">
                  <a:solidFill>
                    <a:srgbClr val="FF0000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      4.</a:t>
              </a:r>
              <a:r>
                <a:rPr lang="en-US" sz="3199" b="1" dirty="0" smtClean="0">
                  <a:solidFill>
                    <a:srgbClr val="17375E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5</a:t>
              </a:r>
              <a:endParaRPr lang="en-US" sz="3199" b="1" dirty="0">
                <a:solidFill>
                  <a:srgbClr val="17375E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endParaRPr>
            </a:p>
          </p:txBody>
        </p:sp>
      </p:grpSp>
      <p:grpSp>
        <p:nvGrpSpPr>
          <p:cNvPr id="38" name="Group 16"/>
          <p:cNvGrpSpPr/>
          <p:nvPr/>
        </p:nvGrpSpPr>
        <p:grpSpPr>
          <a:xfrm>
            <a:off x="12598986" y="4582015"/>
            <a:ext cx="3178555" cy="1002845"/>
            <a:chOff x="0" y="0"/>
            <a:chExt cx="5909798" cy="1337126"/>
          </a:xfrm>
        </p:grpSpPr>
        <p:sp>
          <p:nvSpPr>
            <p:cNvPr id="39" name="Freeform 17"/>
            <p:cNvSpPr/>
            <p:nvPr/>
          </p:nvSpPr>
          <p:spPr>
            <a:xfrm>
              <a:off x="19488" y="16891"/>
              <a:ext cx="5821375" cy="1265301"/>
            </a:xfrm>
            <a:custGeom>
              <a:avLst/>
              <a:gdLst/>
              <a:ahLst/>
              <a:cxnLst/>
              <a:rect l="l" t="t" r="r" b="b"/>
              <a:pathLst>
                <a:path w="5821375" h="1265301">
                  <a:moveTo>
                    <a:pt x="0" y="0"/>
                  </a:moveTo>
                  <a:lnTo>
                    <a:pt x="5821375" y="0"/>
                  </a:lnTo>
                  <a:lnTo>
                    <a:pt x="5821375" y="1265301"/>
                  </a:lnTo>
                  <a:lnTo>
                    <a:pt x="0" y="1265301"/>
                  </a:lnTo>
                  <a:close/>
                </a:path>
              </a:pathLst>
            </a:custGeom>
            <a:solidFill>
              <a:srgbClr val="FDEADA"/>
            </a:solidFill>
          </p:spPr>
        </p:sp>
        <p:sp>
          <p:nvSpPr>
            <p:cNvPr id="40" name="Freeform 18"/>
            <p:cNvSpPr/>
            <p:nvPr/>
          </p:nvSpPr>
          <p:spPr>
            <a:xfrm>
              <a:off x="0" y="0"/>
              <a:ext cx="5860351" cy="1299083"/>
            </a:xfrm>
            <a:custGeom>
              <a:avLst/>
              <a:gdLst/>
              <a:ahLst/>
              <a:cxnLst/>
              <a:rect l="l" t="t" r="r" b="b"/>
              <a:pathLst>
                <a:path w="5860351" h="1299083">
                  <a:moveTo>
                    <a:pt x="19488" y="0"/>
                  </a:moveTo>
                  <a:lnTo>
                    <a:pt x="5840863" y="0"/>
                  </a:lnTo>
                  <a:cubicBezTo>
                    <a:pt x="5851706" y="0"/>
                    <a:pt x="5860351" y="7620"/>
                    <a:pt x="5860351" y="16891"/>
                  </a:cubicBezTo>
                  <a:lnTo>
                    <a:pt x="5860351" y="1282192"/>
                  </a:lnTo>
                  <a:cubicBezTo>
                    <a:pt x="5860351" y="1291590"/>
                    <a:pt x="5851560" y="1299083"/>
                    <a:pt x="5840863" y="1299083"/>
                  </a:cubicBezTo>
                  <a:lnTo>
                    <a:pt x="19488" y="1299083"/>
                  </a:lnTo>
                  <a:cubicBezTo>
                    <a:pt x="8645" y="1299083"/>
                    <a:pt x="0" y="1291463"/>
                    <a:pt x="0" y="1282192"/>
                  </a:cubicBezTo>
                  <a:lnTo>
                    <a:pt x="0" y="16891"/>
                  </a:lnTo>
                  <a:cubicBezTo>
                    <a:pt x="0" y="7620"/>
                    <a:pt x="8792" y="0"/>
                    <a:pt x="19488" y="0"/>
                  </a:cubicBezTo>
                  <a:moveTo>
                    <a:pt x="19488" y="33909"/>
                  </a:moveTo>
                  <a:lnTo>
                    <a:pt x="19488" y="16891"/>
                  </a:lnTo>
                  <a:lnTo>
                    <a:pt x="39123" y="16891"/>
                  </a:lnTo>
                  <a:lnTo>
                    <a:pt x="39123" y="1282192"/>
                  </a:lnTo>
                  <a:lnTo>
                    <a:pt x="19488" y="1282192"/>
                  </a:lnTo>
                  <a:lnTo>
                    <a:pt x="19488" y="1265301"/>
                  </a:lnTo>
                  <a:lnTo>
                    <a:pt x="5840863" y="1265301"/>
                  </a:lnTo>
                  <a:lnTo>
                    <a:pt x="5840863" y="1282192"/>
                  </a:lnTo>
                  <a:lnTo>
                    <a:pt x="5821376" y="1282192"/>
                  </a:lnTo>
                  <a:lnTo>
                    <a:pt x="5821376" y="16891"/>
                  </a:lnTo>
                  <a:lnTo>
                    <a:pt x="5840863" y="16891"/>
                  </a:lnTo>
                  <a:lnTo>
                    <a:pt x="5840863" y="33909"/>
                  </a:lnTo>
                  <a:lnTo>
                    <a:pt x="19488" y="33909"/>
                  </a:lnTo>
                  <a:close/>
                </a:path>
              </a:pathLst>
            </a:custGeom>
            <a:solidFill>
              <a:srgbClr val="385D8A"/>
            </a:solidFill>
          </p:spPr>
        </p:sp>
        <p:sp>
          <p:nvSpPr>
            <p:cNvPr id="41" name="TextBox 19"/>
            <p:cNvSpPr txBox="1"/>
            <p:nvPr/>
          </p:nvSpPr>
          <p:spPr>
            <a:xfrm>
              <a:off x="0" y="-28575"/>
              <a:ext cx="5909798" cy="136570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>
                <a:lnSpc>
                  <a:spcPts val="3839"/>
                </a:lnSpc>
              </a:pPr>
              <a:r>
                <a:rPr lang="en-US" sz="3199" b="1" dirty="0" smtClean="0">
                  <a:solidFill>
                    <a:srgbClr val="FF0000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      2.</a:t>
              </a:r>
              <a:r>
                <a:rPr lang="en-US" sz="3199" b="1" dirty="0" smtClean="0">
                  <a:solidFill>
                    <a:srgbClr val="17375E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3</a:t>
              </a:r>
              <a:endParaRPr lang="en-US" sz="3199" b="1" dirty="0">
                <a:solidFill>
                  <a:srgbClr val="17375E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endParaRPr>
            </a:p>
          </p:txBody>
        </p:sp>
      </p:grpSp>
      <p:sp>
        <p:nvSpPr>
          <p:cNvPr id="36" name="Freeform 32"/>
          <p:cNvSpPr/>
          <p:nvPr/>
        </p:nvSpPr>
        <p:spPr>
          <a:xfrm>
            <a:off x="14229070" y="4575348"/>
            <a:ext cx="1066800" cy="914400"/>
          </a:xfrm>
          <a:custGeom>
            <a:avLst/>
            <a:gdLst/>
            <a:ahLst/>
            <a:cxnLst/>
            <a:rect l="l" t="t" r="r" b="b"/>
            <a:pathLst>
              <a:path w="7104122" h="5891092">
                <a:moveTo>
                  <a:pt x="0" y="0"/>
                </a:moveTo>
                <a:lnTo>
                  <a:pt x="7104122" y="0"/>
                </a:lnTo>
                <a:lnTo>
                  <a:pt x="7104122" y="5891092"/>
                </a:lnTo>
                <a:lnTo>
                  <a:pt x="0" y="5891092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rcRect/>
            <a:stretch>
              <a:fillRect l="-509686" t="-616342" r="-56242" b="-405858"/>
            </a:stretch>
          </a:blipFill>
        </p:spPr>
      </p:sp>
      <p:sp>
        <p:nvSpPr>
          <p:cNvPr id="35" name="Freeform 32"/>
          <p:cNvSpPr/>
          <p:nvPr/>
        </p:nvSpPr>
        <p:spPr>
          <a:xfrm>
            <a:off x="14238324" y="5805870"/>
            <a:ext cx="1066800" cy="914400"/>
          </a:xfrm>
          <a:custGeom>
            <a:avLst/>
            <a:gdLst/>
            <a:ahLst/>
            <a:cxnLst/>
            <a:rect l="l" t="t" r="r" b="b"/>
            <a:pathLst>
              <a:path w="7104122" h="5891092">
                <a:moveTo>
                  <a:pt x="0" y="0"/>
                </a:moveTo>
                <a:lnTo>
                  <a:pt x="7104122" y="0"/>
                </a:lnTo>
                <a:lnTo>
                  <a:pt x="7104122" y="5891092"/>
                </a:lnTo>
                <a:lnTo>
                  <a:pt x="0" y="5891092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rcRect/>
            <a:stretch>
              <a:fillRect l="-509686" t="-616342" r="-56242" b="-405858"/>
            </a:stretch>
          </a:blipFill>
        </p:spPr>
      </p:sp>
      <p:sp>
        <p:nvSpPr>
          <p:cNvPr id="34" name="Freeform 32"/>
          <p:cNvSpPr/>
          <p:nvPr/>
        </p:nvSpPr>
        <p:spPr>
          <a:xfrm>
            <a:off x="14289534" y="7078049"/>
            <a:ext cx="1066800" cy="914400"/>
          </a:xfrm>
          <a:custGeom>
            <a:avLst/>
            <a:gdLst/>
            <a:ahLst/>
            <a:cxnLst/>
            <a:rect l="l" t="t" r="r" b="b"/>
            <a:pathLst>
              <a:path w="7104122" h="5891092">
                <a:moveTo>
                  <a:pt x="0" y="0"/>
                </a:moveTo>
                <a:lnTo>
                  <a:pt x="7104122" y="0"/>
                </a:lnTo>
                <a:lnTo>
                  <a:pt x="7104122" y="5891092"/>
                </a:lnTo>
                <a:lnTo>
                  <a:pt x="0" y="5891092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rcRect/>
            <a:stretch>
              <a:fillRect l="-509686" t="-616342" r="-56242" b="-405858"/>
            </a:stretch>
          </a:blipFill>
        </p:spPr>
      </p:sp>
      <p:pic>
        <p:nvPicPr>
          <p:cNvPr id="50" name="10-seconds-timer-with-buzzer-effect-sound-I-Green-screen-timer-Tutor-Mich-_1080p_-h264_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4609510" y="8140622"/>
            <a:ext cx="1772930" cy="174018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3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3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3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1642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2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50" fill="hold" display="0">
                  <p:stCondLst>
                    <p:cond delay="indefinite"/>
                  </p:stCondLst>
                </p:cTn>
                <p:tgtEl>
                  <p:spTgt spid="50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-12992" t="-61987" r="-12992" b="-61987"/>
              </a:stretch>
            </a:blipFill>
          </p:spPr>
        </p:sp>
      </p:grpSp>
      <p:sp>
        <p:nvSpPr>
          <p:cNvPr id="4" name="Freeform 4"/>
          <p:cNvSpPr/>
          <p:nvPr/>
        </p:nvSpPr>
        <p:spPr>
          <a:xfrm rot="759443">
            <a:off x="-1995239" y="-3368604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 b="-162"/>
            </a:stretch>
          </a:blipFill>
        </p:spPr>
      </p:sp>
      <p:sp>
        <p:nvSpPr>
          <p:cNvPr id="5" name="Freeform 5"/>
          <p:cNvSpPr/>
          <p:nvPr/>
        </p:nvSpPr>
        <p:spPr>
          <a:xfrm rot="759443">
            <a:off x="9615962" y="4129795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 b="-162"/>
            </a:stretch>
          </a:blipFill>
        </p:spPr>
      </p:sp>
      <p:sp>
        <p:nvSpPr>
          <p:cNvPr id="6" name="Freeform 6"/>
          <p:cNvSpPr/>
          <p:nvPr/>
        </p:nvSpPr>
        <p:spPr>
          <a:xfrm rot="1555008">
            <a:off x="13104534" y="-4078314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 b="-162"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028700" y="369870"/>
            <a:ext cx="16878300" cy="9142365"/>
          </a:xfrm>
          <a:custGeom>
            <a:avLst/>
            <a:gdLst/>
            <a:ahLst/>
            <a:cxnLst/>
            <a:rect l="l" t="t" r="r" b="b"/>
            <a:pathLst>
              <a:path w="16878300" h="9142365">
                <a:moveTo>
                  <a:pt x="0" y="0"/>
                </a:moveTo>
                <a:lnTo>
                  <a:pt x="16878300" y="0"/>
                </a:lnTo>
                <a:lnTo>
                  <a:pt x="16878300" y="9142365"/>
                </a:lnTo>
                <a:lnTo>
                  <a:pt x="0" y="914236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flipH="1">
            <a:off x="11403906" y="7486658"/>
            <a:ext cx="6329254" cy="2572416"/>
          </a:xfrm>
          <a:custGeom>
            <a:avLst/>
            <a:gdLst/>
            <a:ahLst/>
            <a:cxnLst/>
            <a:rect l="l" t="t" r="r" b="b"/>
            <a:pathLst>
              <a:path w="6329254" h="2572416">
                <a:moveTo>
                  <a:pt x="6329254" y="0"/>
                </a:moveTo>
                <a:lnTo>
                  <a:pt x="0" y="0"/>
                </a:lnTo>
                <a:lnTo>
                  <a:pt x="0" y="2572416"/>
                </a:lnTo>
                <a:lnTo>
                  <a:pt x="6329254" y="2572416"/>
                </a:lnTo>
                <a:lnTo>
                  <a:pt x="6329254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 b="-267"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-4418136" y="8081574"/>
            <a:ext cx="8262334" cy="3358083"/>
          </a:xfrm>
          <a:custGeom>
            <a:avLst/>
            <a:gdLst/>
            <a:ahLst/>
            <a:cxnLst/>
            <a:rect l="l" t="t" r="r" b="b"/>
            <a:pathLst>
              <a:path w="8262334" h="3358083">
                <a:moveTo>
                  <a:pt x="0" y="0"/>
                </a:moveTo>
                <a:lnTo>
                  <a:pt x="8262334" y="0"/>
                </a:lnTo>
                <a:lnTo>
                  <a:pt x="8262334" y="3358083"/>
                </a:lnTo>
                <a:lnTo>
                  <a:pt x="0" y="335808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 b="-61"/>
            </a:stretch>
          </a:blipFill>
        </p:spPr>
      </p:sp>
      <p:sp>
        <p:nvSpPr>
          <p:cNvPr id="10" name="Freeform 10"/>
          <p:cNvSpPr/>
          <p:nvPr/>
        </p:nvSpPr>
        <p:spPr>
          <a:xfrm rot="-312928">
            <a:off x="16531647" y="8211777"/>
            <a:ext cx="1328541" cy="1251244"/>
          </a:xfrm>
          <a:custGeom>
            <a:avLst/>
            <a:gdLst/>
            <a:ahLst/>
            <a:cxnLst/>
            <a:rect l="l" t="t" r="r" b="b"/>
            <a:pathLst>
              <a:path w="1328541" h="1251244">
                <a:moveTo>
                  <a:pt x="0" y="0"/>
                </a:moveTo>
                <a:lnTo>
                  <a:pt x="1328541" y="0"/>
                </a:lnTo>
                <a:lnTo>
                  <a:pt x="1328541" y="1251244"/>
                </a:lnTo>
                <a:lnTo>
                  <a:pt x="0" y="1251244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 r="-2743"/>
            </a:stretch>
          </a:blipFill>
        </p:spPr>
      </p:sp>
      <p:sp>
        <p:nvSpPr>
          <p:cNvPr id="11" name="Freeform 11"/>
          <p:cNvSpPr/>
          <p:nvPr/>
        </p:nvSpPr>
        <p:spPr>
          <a:xfrm rot="-1258799" flipH="1">
            <a:off x="690646" y="8611469"/>
            <a:ext cx="1328541" cy="1251244"/>
          </a:xfrm>
          <a:custGeom>
            <a:avLst/>
            <a:gdLst/>
            <a:ahLst/>
            <a:cxnLst/>
            <a:rect l="l" t="t" r="r" b="b"/>
            <a:pathLst>
              <a:path w="1328541" h="1251244">
                <a:moveTo>
                  <a:pt x="1328541" y="0"/>
                </a:moveTo>
                <a:lnTo>
                  <a:pt x="0" y="0"/>
                </a:lnTo>
                <a:lnTo>
                  <a:pt x="0" y="1251244"/>
                </a:lnTo>
                <a:lnTo>
                  <a:pt x="1328541" y="1251244"/>
                </a:lnTo>
                <a:lnTo>
                  <a:pt x="1328541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 r="-2743"/>
            </a:stretch>
          </a:blipFill>
        </p:spPr>
      </p:sp>
      <p:grpSp>
        <p:nvGrpSpPr>
          <p:cNvPr id="12" name="Group 12"/>
          <p:cNvGrpSpPr/>
          <p:nvPr/>
        </p:nvGrpSpPr>
        <p:grpSpPr>
          <a:xfrm>
            <a:off x="2697928" y="1028700"/>
            <a:ext cx="12584644" cy="1486706"/>
            <a:chOff x="0" y="0"/>
            <a:chExt cx="3314474" cy="39156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3314474" cy="391560"/>
            </a:xfrm>
            <a:custGeom>
              <a:avLst/>
              <a:gdLst/>
              <a:ahLst/>
              <a:cxnLst/>
              <a:rect l="l" t="t" r="r" b="b"/>
              <a:pathLst>
                <a:path w="3314474" h="391560">
                  <a:moveTo>
                    <a:pt x="10458" y="0"/>
                  </a:moveTo>
                  <a:lnTo>
                    <a:pt x="3304016" y="0"/>
                  </a:lnTo>
                  <a:cubicBezTo>
                    <a:pt x="3309792" y="0"/>
                    <a:pt x="3314474" y="4682"/>
                    <a:pt x="3314474" y="10458"/>
                  </a:cubicBezTo>
                  <a:lnTo>
                    <a:pt x="3314474" y="381102"/>
                  </a:lnTo>
                  <a:cubicBezTo>
                    <a:pt x="3314474" y="386878"/>
                    <a:pt x="3309792" y="391560"/>
                    <a:pt x="3304016" y="391560"/>
                  </a:cubicBezTo>
                  <a:lnTo>
                    <a:pt x="10458" y="391560"/>
                  </a:lnTo>
                  <a:cubicBezTo>
                    <a:pt x="4682" y="391560"/>
                    <a:pt x="0" y="386878"/>
                    <a:pt x="0" y="381102"/>
                  </a:cubicBezTo>
                  <a:lnTo>
                    <a:pt x="0" y="10458"/>
                  </a:lnTo>
                  <a:cubicBezTo>
                    <a:pt x="0" y="4682"/>
                    <a:pt x="4682" y="0"/>
                    <a:pt x="10458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19050"/>
              <a:ext cx="3314474" cy="4106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39"/>
                </a:lnSpc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2697928" y="8735669"/>
            <a:ext cx="4432348" cy="1002845"/>
            <a:chOff x="0" y="0"/>
            <a:chExt cx="5909798" cy="1337126"/>
          </a:xfrm>
        </p:grpSpPr>
        <p:sp>
          <p:nvSpPr>
            <p:cNvPr id="16" name="Freeform 16"/>
            <p:cNvSpPr/>
            <p:nvPr/>
          </p:nvSpPr>
          <p:spPr>
            <a:xfrm>
              <a:off x="19488" y="16891"/>
              <a:ext cx="5821375" cy="1265301"/>
            </a:xfrm>
            <a:custGeom>
              <a:avLst/>
              <a:gdLst/>
              <a:ahLst/>
              <a:cxnLst/>
              <a:rect l="l" t="t" r="r" b="b"/>
              <a:pathLst>
                <a:path w="5821375" h="1265301">
                  <a:moveTo>
                    <a:pt x="0" y="0"/>
                  </a:moveTo>
                  <a:lnTo>
                    <a:pt x="5821375" y="0"/>
                  </a:lnTo>
                  <a:lnTo>
                    <a:pt x="5821375" y="1265301"/>
                  </a:lnTo>
                  <a:lnTo>
                    <a:pt x="0" y="1265301"/>
                  </a:lnTo>
                  <a:close/>
                </a:path>
              </a:pathLst>
            </a:custGeom>
            <a:solidFill>
              <a:srgbClr val="FDEADA"/>
            </a:solidFill>
          </p:spPr>
        </p:sp>
        <p:sp>
          <p:nvSpPr>
            <p:cNvPr id="17" name="Freeform 17"/>
            <p:cNvSpPr/>
            <p:nvPr/>
          </p:nvSpPr>
          <p:spPr>
            <a:xfrm>
              <a:off x="0" y="0"/>
              <a:ext cx="5860351" cy="1299083"/>
            </a:xfrm>
            <a:custGeom>
              <a:avLst/>
              <a:gdLst/>
              <a:ahLst/>
              <a:cxnLst/>
              <a:rect l="l" t="t" r="r" b="b"/>
              <a:pathLst>
                <a:path w="5860351" h="1299083">
                  <a:moveTo>
                    <a:pt x="19488" y="0"/>
                  </a:moveTo>
                  <a:lnTo>
                    <a:pt x="5840863" y="0"/>
                  </a:lnTo>
                  <a:cubicBezTo>
                    <a:pt x="5851706" y="0"/>
                    <a:pt x="5860351" y="7620"/>
                    <a:pt x="5860351" y="16891"/>
                  </a:cubicBezTo>
                  <a:lnTo>
                    <a:pt x="5860351" y="1282192"/>
                  </a:lnTo>
                  <a:cubicBezTo>
                    <a:pt x="5860351" y="1291590"/>
                    <a:pt x="5851560" y="1299083"/>
                    <a:pt x="5840863" y="1299083"/>
                  </a:cubicBezTo>
                  <a:lnTo>
                    <a:pt x="19488" y="1299083"/>
                  </a:lnTo>
                  <a:cubicBezTo>
                    <a:pt x="8645" y="1299083"/>
                    <a:pt x="0" y="1291463"/>
                    <a:pt x="0" y="1282192"/>
                  </a:cubicBezTo>
                  <a:lnTo>
                    <a:pt x="0" y="16891"/>
                  </a:lnTo>
                  <a:cubicBezTo>
                    <a:pt x="0" y="7620"/>
                    <a:pt x="8792" y="0"/>
                    <a:pt x="19488" y="0"/>
                  </a:cubicBezTo>
                  <a:moveTo>
                    <a:pt x="19488" y="33909"/>
                  </a:moveTo>
                  <a:lnTo>
                    <a:pt x="19488" y="16891"/>
                  </a:lnTo>
                  <a:lnTo>
                    <a:pt x="39123" y="16891"/>
                  </a:lnTo>
                  <a:lnTo>
                    <a:pt x="39123" y="1282192"/>
                  </a:lnTo>
                  <a:lnTo>
                    <a:pt x="19488" y="1282192"/>
                  </a:lnTo>
                  <a:lnTo>
                    <a:pt x="19488" y="1265301"/>
                  </a:lnTo>
                  <a:lnTo>
                    <a:pt x="5840863" y="1265301"/>
                  </a:lnTo>
                  <a:lnTo>
                    <a:pt x="5840863" y="1282192"/>
                  </a:lnTo>
                  <a:lnTo>
                    <a:pt x="5821376" y="1282192"/>
                  </a:lnTo>
                  <a:lnTo>
                    <a:pt x="5821376" y="16891"/>
                  </a:lnTo>
                  <a:lnTo>
                    <a:pt x="5840863" y="16891"/>
                  </a:lnTo>
                  <a:lnTo>
                    <a:pt x="5840863" y="33909"/>
                  </a:lnTo>
                  <a:lnTo>
                    <a:pt x="19488" y="33909"/>
                  </a:lnTo>
                  <a:close/>
                </a:path>
              </a:pathLst>
            </a:custGeom>
            <a:solidFill>
              <a:srgbClr val="385D8A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0" y="-28575"/>
              <a:ext cx="5909798" cy="136570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839"/>
                </a:lnSpc>
              </a:pPr>
              <a:r>
                <a:rPr lang="en-US" sz="3199" b="1" dirty="0">
                  <a:solidFill>
                    <a:srgbClr val="FF0000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1. </a:t>
              </a:r>
              <a:r>
                <a:rPr lang="en-US" sz="3199" b="1" dirty="0" err="1">
                  <a:solidFill>
                    <a:srgbClr val="17375E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Bảng</a:t>
              </a:r>
              <a:r>
                <a:rPr lang="en-US" sz="3199" b="1" dirty="0">
                  <a:solidFill>
                    <a:srgbClr val="17375E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1</a:t>
              </a:r>
            </a:p>
          </p:txBody>
        </p:sp>
      </p:grpSp>
      <p:sp>
        <p:nvSpPr>
          <p:cNvPr id="19" name="Freeform 19"/>
          <p:cNvSpPr/>
          <p:nvPr/>
        </p:nvSpPr>
        <p:spPr>
          <a:xfrm>
            <a:off x="2199148" y="2933136"/>
            <a:ext cx="5827967" cy="5676957"/>
          </a:xfrm>
          <a:custGeom>
            <a:avLst/>
            <a:gdLst/>
            <a:ahLst/>
            <a:cxnLst/>
            <a:rect l="l" t="t" r="r" b="b"/>
            <a:pathLst>
              <a:path w="5827967" h="5676957">
                <a:moveTo>
                  <a:pt x="0" y="0"/>
                </a:moveTo>
                <a:lnTo>
                  <a:pt x="5827968" y="0"/>
                </a:lnTo>
                <a:lnTo>
                  <a:pt x="5827968" y="5676957"/>
                </a:lnTo>
                <a:lnTo>
                  <a:pt x="0" y="5676957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 t="-20807" b="-9710"/>
            </a:stretch>
          </a:blipFill>
        </p:spPr>
      </p:sp>
      <p:sp>
        <p:nvSpPr>
          <p:cNvPr id="20" name="TextBox 20"/>
          <p:cNvSpPr txBox="1"/>
          <p:nvPr/>
        </p:nvSpPr>
        <p:spPr>
          <a:xfrm>
            <a:off x="10616046" y="4977016"/>
            <a:ext cx="4666526" cy="13238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8"/>
              </a:lnSpc>
            </a:pPr>
            <a:r>
              <a:rPr lang="en-US" sz="4811" spc="721">
                <a:solidFill>
                  <a:srgbClr val="FFEEC8"/>
                </a:solidFill>
                <a:latin typeface="Jua"/>
                <a:ea typeface="Jua"/>
                <a:cs typeface="Jua"/>
                <a:sym typeface="Jua"/>
              </a:rPr>
              <a:t>FLOOD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2970675" y="1036118"/>
            <a:ext cx="12311897" cy="1343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400"/>
              </a:lnSpc>
            </a:pPr>
            <a:r>
              <a:rPr lang="en-US" sz="3000" b="1" dirty="0" err="1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Câu</a:t>
            </a:r>
            <a:r>
              <a:rPr lang="en-US" sz="3000" b="1" dirty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hỏi</a:t>
            </a:r>
            <a:r>
              <a:rPr lang="en-US" sz="3000" b="1" dirty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: </a:t>
            </a:r>
            <a:r>
              <a:rPr lang="en-US" sz="3000" b="1" dirty="0" err="1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Với</a:t>
            </a:r>
            <a:r>
              <a:rPr lang="en-US" sz="3000" b="1" dirty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số</a:t>
            </a:r>
            <a:r>
              <a:rPr lang="en-US" sz="3000" b="1" dirty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lượng</a:t>
            </a:r>
            <a:r>
              <a:rPr lang="en-US" sz="3000" b="1" dirty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 </a:t>
            </a:r>
            <a:r>
              <a:rPr lang="en-US" sz="3000" b="1" dirty="0" smtClean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3               , </a:t>
            </a:r>
            <a:r>
              <a:rPr lang="en-US" sz="3000" b="1" dirty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5 </a:t>
            </a:r>
            <a:r>
              <a:rPr lang="en-US" sz="3000" b="1" dirty="0" smtClean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              ,7               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thì</a:t>
            </a:r>
            <a:r>
              <a:rPr lang="en-US" sz="3000" b="1" dirty="0" smtClean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đâu</a:t>
            </a:r>
            <a:r>
              <a:rPr lang="en-US" sz="3000" b="1" dirty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là</a:t>
            </a:r>
            <a:r>
              <a:rPr lang="en-US" sz="3000" b="1" dirty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bảng</a:t>
            </a:r>
            <a:r>
              <a:rPr lang="en-US" sz="3000" b="1" dirty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thống</a:t>
            </a:r>
            <a:r>
              <a:rPr lang="en-US" sz="3000" b="1" dirty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kê</a:t>
            </a:r>
            <a:r>
              <a:rPr lang="en-US" sz="3000" b="1" dirty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đúng</a:t>
            </a:r>
            <a:r>
              <a:rPr lang="en-US" sz="3000" b="1" dirty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?</a:t>
            </a:r>
          </a:p>
        </p:txBody>
      </p:sp>
      <p:sp>
        <p:nvSpPr>
          <p:cNvPr id="22" name="Freeform 22"/>
          <p:cNvSpPr/>
          <p:nvPr/>
        </p:nvSpPr>
        <p:spPr>
          <a:xfrm>
            <a:off x="10243290" y="2933136"/>
            <a:ext cx="5827967" cy="5676957"/>
          </a:xfrm>
          <a:custGeom>
            <a:avLst/>
            <a:gdLst/>
            <a:ahLst/>
            <a:cxnLst/>
            <a:rect l="l" t="t" r="r" b="b"/>
            <a:pathLst>
              <a:path w="5827967" h="5676957">
                <a:moveTo>
                  <a:pt x="0" y="0"/>
                </a:moveTo>
                <a:lnTo>
                  <a:pt x="5827967" y="0"/>
                </a:lnTo>
                <a:lnTo>
                  <a:pt x="5827967" y="5676957"/>
                </a:lnTo>
                <a:lnTo>
                  <a:pt x="0" y="5676957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 t="-20807" b="-9710"/>
            </a:stretch>
          </a:blipFill>
        </p:spPr>
      </p:sp>
      <p:grpSp>
        <p:nvGrpSpPr>
          <p:cNvPr id="23" name="Group 23"/>
          <p:cNvGrpSpPr/>
          <p:nvPr/>
        </p:nvGrpSpPr>
        <p:grpSpPr>
          <a:xfrm>
            <a:off x="11189905" y="8772866"/>
            <a:ext cx="4432348" cy="1002845"/>
            <a:chOff x="0" y="0"/>
            <a:chExt cx="5909798" cy="1337126"/>
          </a:xfrm>
        </p:grpSpPr>
        <p:sp>
          <p:nvSpPr>
            <p:cNvPr id="24" name="Freeform 24"/>
            <p:cNvSpPr/>
            <p:nvPr/>
          </p:nvSpPr>
          <p:spPr>
            <a:xfrm>
              <a:off x="19488" y="16891"/>
              <a:ext cx="5821375" cy="1265301"/>
            </a:xfrm>
            <a:custGeom>
              <a:avLst/>
              <a:gdLst/>
              <a:ahLst/>
              <a:cxnLst/>
              <a:rect l="l" t="t" r="r" b="b"/>
              <a:pathLst>
                <a:path w="5821375" h="1265301">
                  <a:moveTo>
                    <a:pt x="0" y="0"/>
                  </a:moveTo>
                  <a:lnTo>
                    <a:pt x="5821375" y="0"/>
                  </a:lnTo>
                  <a:lnTo>
                    <a:pt x="5821375" y="1265301"/>
                  </a:lnTo>
                  <a:lnTo>
                    <a:pt x="0" y="1265301"/>
                  </a:lnTo>
                  <a:close/>
                </a:path>
              </a:pathLst>
            </a:custGeom>
            <a:solidFill>
              <a:srgbClr val="FDEADA"/>
            </a:solidFill>
          </p:spPr>
        </p:sp>
        <p:sp>
          <p:nvSpPr>
            <p:cNvPr id="25" name="Freeform 25"/>
            <p:cNvSpPr/>
            <p:nvPr/>
          </p:nvSpPr>
          <p:spPr>
            <a:xfrm>
              <a:off x="0" y="0"/>
              <a:ext cx="5860351" cy="1299083"/>
            </a:xfrm>
            <a:custGeom>
              <a:avLst/>
              <a:gdLst/>
              <a:ahLst/>
              <a:cxnLst/>
              <a:rect l="l" t="t" r="r" b="b"/>
              <a:pathLst>
                <a:path w="5860351" h="1299083">
                  <a:moveTo>
                    <a:pt x="19488" y="0"/>
                  </a:moveTo>
                  <a:lnTo>
                    <a:pt x="5840863" y="0"/>
                  </a:lnTo>
                  <a:cubicBezTo>
                    <a:pt x="5851706" y="0"/>
                    <a:pt x="5860351" y="7620"/>
                    <a:pt x="5860351" y="16891"/>
                  </a:cubicBezTo>
                  <a:lnTo>
                    <a:pt x="5860351" y="1282192"/>
                  </a:lnTo>
                  <a:cubicBezTo>
                    <a:pt x="5860351" y="1291590"/>
                    <a:pt x="5851560" y="1299083"/>
                    <a:pt x="5840863" y="1299083"/>
                  </a:cubicBezTo>
                  <a:lnTo>
                    <a:pt x="19488" y="1299083"/>
                  </a:lnTo>
                  <a:cubicBezTo>
                    <a:pt x="8645" y="1299083"/>
                    <a:pt x="0" y="1291463"/>
                    <a:pt x="0" y="1282192"/>
                  </a:cubicBezTo>
                  <a:lnTo>
                    <a:pt x="0" y="16891"/>
                  </a:lnTo>
                  <a:cubicBezTo>
                    <a:pt x="0" y="7620"/>
                    <a:pt x="8792" y="0"/>
                    <a:pt x="19488" y="0"/>
                  </a:cubicBezTo>
                  <a:moveTo>
                    <a:pt x="19488" y="33909"/>
                  </a:moveTo>
                  <a:lnTo>
                    <a:pt x="19488" y="16891"/>
                  </a:lnTo>
                  <a:lnTo>
                    <a:pt x="39123" y="16891"/>
                  </a:lnTo>
                  <a:lnTo>
                    <a:pt x="39123" y="1282192"/>
                  </a:lnTo>
                  <a:lnTo>
                    <a:pt x="19488" y="1282192"/>
                  </a:lnTo>
                  <a:lnTo>
                    <a:pt x="19488" y="1265301"/>
                  </a:lnTo>
                  <a:lnTo>
                    <a:pt x="5840863" y="1265301"/>
                  </a:lnTo>
                  <a:lnTo>
                    <a:pt x="5840863" y="1282192"/>
                  </a:lnTo>
                  <a:lnTo>
                    <a:pt x="5821376" y="1282192"/>
                  </a:lnTo>
                  <a:lnTo>
                    <a:pt x="5821376" y="16891"/>
                  </a:lnTo>
                  <a:lnTo>
                    <a:pt x="5840863" y="16891"/>
                  </a:lnTo>
                  <a:lnTo>
                    <a:pt x="5840863" y="33909"/>
                  </a:lnTo>
                  <a:lnTo>
                    <a:pt x="19488" y="33909"/>
                  </a:lnTo>
                  <a:close/>
                </a:path>
              </a:pathLst>
            </a:custGeom>
            <a:solidFill>
              <a:srgbClr val="385D8A"/>
            </a:solidFill>
          </p:spPr>
        </p:sp>
        <p:sp>
          <p:nvSpPr>
            <p:cNvPr id="26" name="TextBox 26"/>
            <p:cNvSpPr txBox="1"/>
            <p:nvPr/>
          </p:nvSpPr>
          <p:spPr>
            <a:xfrm>
              <a:off x="0" y="-28575"/>
              <a:ext cx="5909798" cy="136570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839"/>
                </a:lnSpc>
              </a:pPr>
              <a:r>
                <a:rPr lang="en-US" sz="3199" b="1" dirty="0">
                  <a:solidFill>
                    <a:srgbClr val="FF0000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2.</a:t>
              </a:r>
              <a:r>
                <a:rPr lang="en-US" sz="3199" b="1" dirty="0">
                  <a:solidFill>
                    <a:srgbClr val="17375E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</a:t>
              </a:r>
              <a:r>
                <a:rPr lang="en-US" sz="3199" b="1" dirty="0" err="1">
                  <a:solidFill>
                    <a:srgbClr val="17375E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Bảng</a:t>
              </a:r>
              <a:r>
                <a:rPr lang="en-US" sz="3199" b="1" dirty="0">
                  <a:solidFill>
                    <a:srgbClr val="17375E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2</a:t>
              </a:r>
            </a:p>
          </p:txBody>
        </p:sp>
      </p:grpSp>
      <p:sp>
        <p:nvSpPr>
          <p:cNvPr id="27" name="Freeform 19"/>
          <p:cNvSpPr/>
          <p:nvPr/>
        </p:nvSpPr>
        <p:spPr>
          <a:xfrm>
            <a:off x="10520787" y="1092335"/>
            <a:ext cx="1005078" cy="655016"/>
          </a:xfrm>
          <a:custGeom>
            <a:avLst/>
            <a:gdLst/>
            <a:ahLst/>
            <a:cxnLst/>
            <a:rect l="l" t="t" r="r" b="b"/>
            <a:pathLst>
              <a:path w="5827967" h="5676957">
                <a:moveTo>
                  <a:pt x="0" y="0"/>
                </a:moveTo>
                <a:lnTo>
                  <a:pt x="5827968" y="0"/>
                </a:lnTo>
                <a:lnTo>
                  <a:pt x="5827968" y="5676957"/>
                </a:lnTo>
                <a:lnTo>
                  <a:pt x="0" y="5676957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rcRect/>
            <a:stretch>
              <a:fillRect l="-325875" t="-580840" r="-52141" b="-67130"/>
            </a:stretch>
          </a:blipFill>
        </p:spPr>
      </p:sp>
      <p:sp>
        <p:nvSpPr>
          <p:cNvPr id="28" name="Freeform 19"/>
          <p:cNvSpPr/>
          <p:nvPr/>
        </p:nvSpPr>
        <p:spPr>
          <a:xfrm>
            <a:off x="8786731" y="1056776"/>
            <a:ext cx="1069906" cy="768907"/>
          </a:xfrm>
          <a:custGeom>
            <a:avLst/>
            <a:gdLst/>
            <a:ahLst/>
            <a:cxnLst/>
            <a:rect l="l" t="t" r="r" b="b"/>
            <a:pathLst>
              <a:path w="5827967" h="5676957">
                <a:moveTo>
                  <a:pt x="0" y="0"/>
                </a:moveTo>
                <a:lnTo>
                  <a:pt x="5827968" y="0"/>
                </a:lnTo>
                <a:lnTo>
                  <a:pt x="5827968" y="5676957"/>
                </a:lnTo>
                <a:lnTo>
                  <a:pt x="0" y="5676957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rcRect/>
            <a:stretch>
              <a:fillRect l="-219567" t="-599017" r="-158447" b="-72359"/>
            </a:stretch>
          </a:blipFill>
        </p:spPr>
      </p:sp>
      <p:sp>
        <p:nvSpPr>
          <p:cNvPr id="29" name="Freeform 19"/>
          <p:cNvSpPr/>
          <p:nvPr/>
        </p:nvSpPr>
        <p:spPr>
          <a:xfrm>
            <a:off x="6919408" y="1092334"/>
            <a:ext cx="1107707" cy="733350"/>
          </a:xfrm>
          <a:custGeom>
            <a:avLst/>
            <a:gdLst/>
            <a:ahLst/>
            <a:cxnLst/>
            <a:rect l="l" t="t" r="r" b="b"/>
            <a:pathLst>
              <a:path w="5827967" h="5676957">
                <a:moveTo>
                  <a:pt x="0" y="0"/>
                </a:moveTo>
                <a:lnTo>
                  <a:pt x="5827968" y="0"/>
                </a:lnTo>
                <a:lnTo>
                  <a:pt x="5827968" y="5676957"/>
                </a:lnTo>
                <a:lnTo>
                  <a:pt x="0" y="5676957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rcRect/>
            <a:stretch>
              <a:fillRect l="-83044" t="-562550" r="-219496" b="-61868"/>
            </a:stretch>
          </a:blipFill>
        </p:spPr>
      </p:sp>
      <p:pic>
        <p:nvPicPr>
          <p:cNvPr id="30" name="10-seconds-timer-with-buzzer-effect-sound-I-Green-screen-timer-Tutor-Mich-_1080p_-h264_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5654300" y="542775"/>
            <a:ext cx="2057595" cy="22054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1" name="Freeform 22"/>
          <p:cNvSpPr/>
          <p:nvPr/>
        </p:nvSpPr>
        <p:spPr>
          <a:xfrm>
            <a:off x="11525865" y="4103761"/>
            <a:ext cx="1371600" cy="1423852"/>
          </a:xfrm>
          <a:custGeom>
            <a:avLst/>
            <a:gdLst/>
            <a:ahLst/>
            <a:cxnLst/>
            <a:rect l="l" t="t" r="r" b="b"/>
            <a:pathLst>
              <a:path w="5827967" h="5676957">
                <a:moveTo>
                  <a:pt x="0" y="0"/>
                </a:moveTo>
                <a:lnTo>
                  <a:pt x="5827967" y="0"/>
                </a:lnTo>
                <a:lnTo>
                  <a:pt x="5827967" y="5676957"/>
                </a:lnTo>
                <a:lnTo>
                  <a:pt x="0" y="5676957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rcRect/>
            <a:stretch>
              <a:fillRect l="-92076" t="-275051" r="-232826" b="-165149"/>
            </a:stretch>
          </a:blipFill>
        </p:spPr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1642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6" fill="hold" display="0">
                  <p:stCondLst>
                    <p:cond delay="indefinite"/>
                  </p:stCondLst>
                </p:cTn>
                <p:tgtEl>
                  <p:spTgt spid="30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-12992" t="-61987" r="-12992" b="-61987"/>
              </a:stretch>
            </a:blipFill>
          </p:spPr>
        </p:sp>
      </p:grpSp>
      <p:sp>
        <p:nvSpPr>
          <p:cNvPr id="4" name="Freeform 4"/>
          <p:cNvSpPr/>
          <p:nvPr/>
        </p:nvSpPr>
        <p:spPr>
          <a:xfrm rot="759443">
            <a:off x="-1995239" y="-3368604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 b="-162"/>
            </a:stretch>
          </a:blipFill>
        </p:spPr>
      </p:sp>
      <p:sp>
        <p:nvSpPr>
          <p:cNvPr id="5" name="Freeform 5"/>
          <p:cNvSpPr/>
          <p:nvPr/>
        </p:nvSpPr>
        <p:spPr>
          <a:xfrm rot="759443">
            <a:off x="9615962" y="4129795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 b="-162"/>
            </a:stretch>
          </a:blipFill>
        </p:spPr>
      </p:sp>
      <p:sp>
        <p:nvSpPr>
          <p:cNvPr id="6" name="Freeform 6"/>
          <p:cNvSpPr/>
          <p:nvPr/>
        </p:nvSpPr>
        <p:spPr>
          <a:xfrm rot="1555008">
            <a:off x="13104534" y="-4078314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 b="-162"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810035" y="572317"/>
            <a:ext cx="16878300" cy="9142365"/>
          </a:xfrm>
          <a:custGeom>
            <a:avLst/>
            <a:gdLst/>
            <a:ahLst/>
            <a:cxnLst/>
            <a:rect l="l" t="t" r="r" b="b"/>
            <a:pathLst>
              <a:path w="16878300" h="9142365">
                <a:moveTo>
                  <a:pt x="0" y="0"/>
                </a:moveTo>
                <a:lnTo>
                  <a:pt x="16878300" y="0"/>
                </a:lnTo>
                <a:lnTo>
                  <a:pt x="16878300" y="9142365"/>
                </a:lnTo>
                <a:lnTo>
                  <a:pt x="0" y="914236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flipH="1">
            <a:off x="11403906" y="7486658"/>
            <a:ext cx="6329254" cy="2572416"/>
          </a:xfrm>
          <a:custGeom>
            <a:avLst/>
            <a:gdLst/>
            <a:ahLst/>
            <a:cxnLst/>
            <a:rect l="l" t="t" r="r" b="b"/>
            <a:pathLst>
              <a:path w="6329254" h="2572416">
                <a:moveTo>
                  <a:pt x="6329254" y="0"/>
                </a:moveTo>
                <a:lnTo>
                  <a:pt x="0" y="0"/>
                </a:lnTo>
                <a:lnTo>
                  <a:pt x="0" y="2572416"/>
                </a:lnTo>
                <a:lnTo>
                  <a:pt x="6329254" y="2572416"/>
                </a:lnTo>
                <a:lnTo>
                  <a:pt x="6329254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 b="-267"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-4418136" y="8081574"/>
            <a:ext cx="8262334" cy="3358083"/>
          </a:xfrm>
          <a:custGeom>
            <a:avLst/>
            <a:gdLst/>
            <a:ahLst/>
            <a:cxnLst/>
            <a:rect l="l" t="t" r="r" b="b"/>
            <a:pathLst>
              <a:path w="8262334" h="3358083">
                <a:moveTo>
                  <a:pt x="0" y="0"/>
                </a:moveTo>
                <a:lnTo>
                  <a:pt x="8262334" y="0"/>
                </a:lnTo>
                <a:lnTo>
                  <a:pt x="8262334" y="3358083"/>
                </a:lnTo>
                <a:lnTo>
                  <a:pt x="0" y="335808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 b="-61"/>
            </a:stretch>
          </a:blipFill>
        </p:spPr>
      </p:sp>
      <p:sp>
        <p:nvSpPr>
          <p:cNvPr id="10" name="Freeform 10"/>
          <p:cNvSpPr/>
          <p:nvPr/>
        </p:nvSpPr>
        <p:spPr>
          <a:xfrm rot="-312928">
            <a:off x="16209362" y="8463560"/>
            <a:ext cx="1328541" cy="1251244"/>
          </a:xfrm>
          <a:custGeom>
            <a:avLst/>
            <a:gdLst/>
            <a:ahLst/>
            <a:cxnLst/>
            <a:rect l="l" t="t" r="r" b="b"/>
            <a:pathLst>
              <a:path w="1328541" h="1251244">
                <a:moveTo>
                  <a:pt x="0" y="0"/>
                </a:moveTo>
                <a:lnTo>
                  <a:pt x="1328541" y="0"/>
                </a:lnTo>
                <a:lnTo>
                  <a:pt x="1328541" y="1251244"/>
                </a:lnTo>
                <a:lnTo>
                  <a:pt x="0" y="1251244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 r="-2743"/>
            </a:stretch>
          </a:blipFill>
        </p:spPr>
      </p:sp>
      <p:sp>
        <p:nvSpPr>
          <p:cNvPr id="11" name="Freeform 11"/>
          <p:cNvSpPr/>
          <p:nvPr/>
        </p:nvSpPr>
        <p:spPr>
          <a:xfrm rot="-1258799" flipH="1">
            <a:off x="690646" y="8611469"/>
            <a:ext cx="1328541" cy="1251244"/>
          </a:xfrm>
          <a:custGeom>
            <a:avLst/>
            <a:gdLst/>
            <a:ahLst/>
            <a:cxnLst/>
            <a:rect l="l" t="t" r="r" b="b"/>
            <a:pathLst>
              <a:path w="1328541" h="1251244">
                <a:moveTo>
                  <a:pt x="1328541" y="0"/>
                </a:moveTo>
                <a:lnTo>
                  <a:pt x="0" y="0"/>
                </a:lnTo>
                <a:lnTo>
                  <a:pt x="0" y="1251244"/>
                </a:lnTo>
                <a:lnTo>
                  <a:pt x="1328541" y="1251244"/>
                </a:lnTo>
                <a:lnTo>
                  <a:pt x="1328541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 r="-2743"/>
            </a:stretch>
          </a:blipFill>
        </p:spPr>
      </p:sp>
      <p:grpSp>
        <p:nvGrpSpPr>
          <p:cNvPr id="12" name="Group 12"/>
          <p:cNvGrpSpPr/>
          <p:nvPr/>
        </p:nvGrpSpPr>
        <p:grpSpPr>
          <a:xfrm>
            <a:off x="2697928" y="1028700"/>
            <a:ext cx="12584644" cy="1486706"/>
            <a:chOff x="0" y="0"/>
            <a:chExt cx="3314474" cy="39156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3314474" cy="391560"/>
            </a:xfrm>
            <a:custGeom>
              <a:avLst/>
              <a:gdLst/>
              <a:ahLst/>
              <a:cxnLst/>
              <a:rect l="l" t="t" r="r" b="b"/>
              <a:pathLst>
                <a:path w="3314474" h="391560">
                  <a:moveTo>
                    <a:pt x="10458" y="0"/>
                  </a:moveTo>
                  <a:lnTo>
                    <a:pt x="3304016" y="0"/>
                  </a:lnTo>
                  <a:cubicBezTo>
                    <a:pt x="3309792" y="0"/>
                    <a:pt x="3314474" y="4682"/>
                    <a:pt x="3314474" y="10458"/>
                  </a:cubicBezTo>
                  <a:lnTo>
                    <a:pt x="3314474" y="381102"/>
                  </a:lnTo>
                  <a:cubicBezTo>
                    <a:pt x="3314474" y="386878"/>
                    <a:pt x="3309792" y="391560"/>
                    <a:pt x="3304016" y="391560"/>
                  </a:cubicBezTo>
                  <a:lnTo>
                    <a:pt x="10458" y="391560"/>
                  </a:lnTo>
                  <a:cubicBezTo>
                    <a:pt x="4682" y="391560"/>
                    <a:pt x="0" y="386878"/>
                    <a:pt x="0" y="381102"/>
                  </a:cubicBezTo>
                  <a:lnTo>
                    <a:pt x="0" y="10458"/>
                  </a:lnTo>
                  <a:cubicBezTo>
                    <a:pt x="0" y="4682"/>
                    <a:pt x="4682" y="0"/>
                    <a:pt x="10458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19050"/>
              <a:ext cx="3314474" cy="4106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39"/>
                </a:lnSpc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2570252" y="3561255"/>
            <a:ext cx="3878756" cy="1024276"/>
            <a:chOff x="0" y="-28575"/>
            <a:chExt cx="5860351" cy="1365701"/>
          </a:xfrm>
        </p:grpSpPr>
        <p:sp>
          <p:nvSpPr>
            <p:cNvPr id="16" name="Freeform 16"/>
            <p:cNvSpPr/>
            <p:nvPr/>
          </p:nvSpPr>
          <p:spPr>
            <a:xfrm>
              <a:off x="19488" y="16891"/>
              <a:ext cx="5821375" cy="1265301"/>
            </a:xfrm>
            <a:custGeom>
              <a:avLst/>
              <a:gdLst/>
              <a:ahLst/>
              <a:cxnLst/>
              <a:rect l="l" t="t" r="r" b="b"/>
              <a:pathLst>
                <a:path w="5821375" h="1265301">
                  <a:moveTo>
                    <a:pt x="0" y="0"/>
                  </a:moveTo>
                  <a:lnTo>
                    <a:pt x="5821375" y="0"/>
                  </a:lnTo>
                  <a:lnTo>
                    <a:pt x="5821375" y="1265301"/>
                  </a:lnTo>
                  <a:lnTo>
                    <a:pt x="0" y="1265301"/>
                  </a:lnTo>
                  <a:close/>
                </a:path>
              </a:pathLst>
            </a:custGeom>
            <a:solidFill>
              <a:srgbClr val="FDEADA"/>
            </a:solidFill>
          </p:spPr>
        </p:sp>
        <p:sp>
          <p:nvSpPr>
            <p:cNvPr id="17" name="Freeform 17"/>
            <p:cNvSpPr/>
            <p:nvPr/>
          </p:nvSpPr>
          <p:spPr>
            <a:xfrm>
              <a:off x="0" y="0"/>
              <a:ext cx="5860351" cy="1299083"/>
            </a:xfrm>
            <a:custGeom>
              <a:avLst/>
              <a:gdLst/>
              <a:ahLst/>
              <a:cxnLst/>
              <a:rect l="l" t="t" r="r" b="b"/>
              <a:pathLst>
                <a:path w="5860351" h="1299083">
                  <a:moveTo>
                    <a:pt x="19488" y="0"/>
                  </a:moveTo>
                  <a:lnTo>
                    <a:pt x="5840863" y="0"/>
                  </a:lnTo>
                  <a:cubicBezTo>
                    <a:pt x="5851706" y="0"/>
                    <a:pt x="5860351" y="7620"/>
                    <a:pt x="5860351" y="16891"/>
                  </a:cubicBezTo>
                  <a:lnTo>
                    <a:pt x="5860351" y="1282192"/>
                  </a:lnTo>
                  <a:cubicBezTo>
                    <a:pt x="5860351" y="1291590"/>
                    <a:pt x="5851560" y="1299083"/>
                    <a:pt x="5840863" y="1299083"/>
                  </a:cubicBezTo>
                  <a:lnTo>
                    <a:pt x="19488" y="1299083"/>
                  </a:lnTo>
                  <a:cubicBezTo>
                    <a:pt x="8645" y="1299083"/>
                    <a:pt x="0" y="1291463"/>
                    <a:pt x="0" y="1282192"/>
                  </a:cubicBezTo>
                  <a:lnTo>
                    <a:pt x="0" y="16891"/>
                  </a:lnTo>
                  <a:cubicBezTo>
                    <a:pt x="0" y="7620"/>
                    <a:pt x="8792" y="0"/>
                    <a:pt x="19488" y="0"/>
                  </a:cubicBezTo>
                  <a:moveTo>
                    <a:pt x="19488" y="33909"/>
                  </a:moveTo>
                  <a:lnTo>
                    <a:pt x="19488" y="16891"/>
                  </a:lnTo>
                  <a:lnTo>
                    <a:pt x="39123" y="16891"/>
                  </a:lnTo>
                  <a:lnTo>
                    <a:pt x="39123" y="1282192"/>
                  </a:lnTo>
                  <a:lnTo>
                    <a:pt x="19488" y="1282192"/>
                  </a:lnTo>
                  <a:lnTo>
                    <a:pt x="19488" y="1265301"/>
                  </a:lnTo>
                  <a:lnTo>
                    <a:pt x="5840863" y="1265301"/>
                  </a:lnTo>
                  <a:lnTo>
                    <a:pt x="5840863" y="1282192"/>
                  </a:lnTo>
                  <a:lnTo>
                    <a:pt x="5821376" y="1282192"/>
                  </a:lnTo>
                  <a:lnTo>
                    <a:pt x="5821376" y="16891"/>
                  </a:lnTo>
                  <a:lnTo>
                    <a:pt x="5840863" y="16891"/>
                  </a:lnTo>
                  <a:lnTo>
                    <a:pt x="5840863" y="33909"/>
                  </a:lnTo>
                  <a:lnTo>
                    <a:pt x="19488" y="33909"/>
                  </a:lnTo>
                  <a:close/>
                </a:path>
              </a:pathLst>
            </a:custGeom>
            <a:solidFill>
              <a:srgbClr val="385D8A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19486" y="-28575"/>
              <a:ext cx="5821376" cy="136570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>
                <a:lnSpc>
                  <a:spcPts val="3839"/>
                </a:lnSpc>
              </a:pPr>
              <a:r>
                <a:rPr lang="en-US" sz="3199" b="1" dirty="0" smtClean="0">
                  <a:solidFill>
                    <a:srgbClr val="FF0000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          1</a:t>
              </a:r>
              <a:r>
                <a:rPr lang="en-US" sz="3199" b="1" dirty="0">
                  <a:solidFill>
                    <a:srgbClr val="FF0000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.</a:t>
              </a:r>
              <a:r>
                <a:rPr lang="en-US" sz="3199" b="1" dirty="0">
                  <a:solidFill>
                    <a:srgbClr val="17375E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</a:t>
              </a:r>
              <a:r>
                <a:rPr lang="en-US" sz="3199" b="1" dirty="0" smtClean="0">
                  <a:solidFill>
                    <a:srgbClr val="17375E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4</a:t>
              </a:r>
              <a:endParaRPr lang="en-US" sz="3199" b="1" dirty="0">
                <a:solidFill>
                  <a:srgbClr val="17375E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endParaRPr>
            </a:p>
          </p:txBody>
        </p:sp>
      </p:grpSp>
      <p:sp>
        <p:nvSpPr>
          <p:cNvPr id="19" name="Freeform 19"/>
          <p:cNvSpPr/>
          <p:nvPr/>
        </p:nvSpPr>
        <p:spPr>
          <a:xfrm>
            <a:off x="2697928" y="3018587"/>
            <a:ext cx="8448557" cy="5213901"/>
          </a:xfrm>
          <a:custGeom>
            <a:avLst/>
            <a:gdLst/>
            <a:ahLst/>
            <a:cxnLst/>
            <a:rect l="l" t="t" r="r" b="b"/>
            <a:pathLst>
              <a:path w="8448557" h="5213901">
                <a:moveTo>
                  <a:pt x="0" y="0"/>
                </a:moveTo>
                <a:lnTo>
                  <a:pt x="8448556" y="0"/>
                </a:lnTo>
                <a:lnTo>
                  <a:pt x="8448556" y="5213901"/>
                </a:lnTo>
                <a:lnTo>
                  <a:pt x="0" y="5213901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 l="-18751" t="-77342" r="-18160" b="-109842"/>
            </a:stretch>
          </a:blipFill>
        </p:spPr>
      </p:sp>
      <p:sp>
        <p:nvSpPr>
          <p:cNvPr id="20" name="TextBox 20"/>
          <p:cNvSpPr txBox="1"/>
          <p:nvPr/>
        </p:nvSpPr>
        <p:spPr>
          <a:xfrm>
            <a:off x="2970675" y="1036118"/>
            <a:ext cx="12311897" cy="6924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400"/>
              </a:lnSpc>
            </a:pPr>
            <a:r>
              <a:rPr lang="en-US" sz="3000" b="1" dirty="0" err="1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Câu</a:t>
            </a:r>
            <a:r>
              <a:rPr lang="en-US" sz="3000" b="1" dirty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hỏi</a:t>
            </a:r>
            <a:r>
              <a:rPr lang="en-US" sz="3000" b="1" dirty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: </a:t>
            </a:r>
            <a:r>
              <a:rPr lang="en-US" sz="3000" b="1" dirty="0" err="1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Hãy</a:t>
            </a:r>
            <a:r>
              <a:rPr lang="en-US" sz="3000" b="1" dirty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thống</a:t>
            </a:r>
            <a:r>
              <a:rPr lang="en-US" sz="3000" b="1" dirty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kê</a:t>
            </a:r>
            <a:r>
              <a:rPr lang="en-US" sz="3000" b="1" dirty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số</a:t>
            </a:r>
            <a:r>
              <a:rPr lang="en-US" sz="3000" b="1" dirty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lượng</a:t>
            </a:r>
            <a:r>
              <a:rPr lang="en-US" sz="3000" b="1" dirty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của</a:t>
            </a:r>
            <a:r>
              <a:rPr lang="en-US" sz="3000" b="1" dirty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 </a:t>
            </a:r>
            <a:r>
              <a:rPr lang="en-US" sz="3000" b="1" dirty="0" smtClean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           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trong</a:t>
            </a:r>
            <a:r>
              <a:rPr lang="en-US" sz="3000" b="1" dirty="0" smtClean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các</a:t>
            </a:r>
            <a:r>
              <a:rPr lang="en-US" sz="3000" b="1" dirty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loại</a:t>
            </a:r>
            <a:r>
              <a:rPr lang="en-US" sz="3000" b="1" dirty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quả</a:t>
            </a:r>
            <a:r>
              <a:rPr lang="en-US" sz="3000" b="1" dirty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dưới</a:t>
            </a:r>
            <a:r>
              <a:rPr lang="en-US" sz="3000" b="1" dirty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đây</a:t>
            </a:r>
            <a:r>
              <a:rPr lang="en-US" sz="3000" b="1" dirty="0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?</a:t>
            </a:r>
          </a:p>
        </p:txBody>
      </p:sp>
      <p:sp>
        <p:nvSpPr>
          <p:cNvPr id="33" name="Freeform 19"/>
          <p:cNvSpPr/>
          <p:nvPr/>
        </p:nvSpPr>
        <p:spPr>
          <a:xfrm>
            <a:off x="14607842" y="3638406"/>
            <a:ext cx="993390" cy="820584"/>
          </a:xfrm>
          <a:custGeom>
            <a:avLst/>
            <a:gdLst/>
            <a:ahLst/>
            <a:cxnLst/>
            <a:rect l="l" t="t" r="r" b="b"/>
            <a:pathLst>
              <a:path w="8448557" h="5213901">
                <a:moveTo>
                  <a:pt x="0" y="0"/>
                </a:moveTo>
                <a:lnTo>
                  <a:pt x="8448556" y="0"/>
                </a:lnTo>
                <a:lnTo>
                  <a:pt x="8448556" y="5213901"/>
                </a:lnTo>
                <a:lnTo>
                  <a:pt x="0" y="5213901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rcRect/>
            <a:stretch>
              <a:fillRect l="-131667" t="-505761" r="-661263" b="-797830"/>
            </a:stretch>
          </a:blipFill>
        </p:spPr>
      </p:sp>
      <p:grpSp>
        <p:nvGrpSpPr>
          <p:cNvPr id="34" name="Group 15"/>
          <p:cNvGrpSpPr/>
          <p:nvPr/>
        </p:nvGrpSpPr>
        <p:grpSpPr>
          <a:xfrm>
            <a:off x="12578063" y="4778922"/>
            <a:ext cx="3878756" cy="1024276"/>
            <a:chOff x="0" y="-28575"/>
            <a:chExt cx="5860351" cy="1365701"/>
          </a:xfrm>
        </p:grpSpPr>
        <p:sp>
          <p:nvSpPr>
            <p:cNvPr id="35" name="Freeform 16"/>
            <p:cNvSpPr/>
            <p:nvPr/>
          </p:nvSpPr>
          <p:spPr>
            <a:xfrm>
              <a:off x="19488" y="16891"/>
              <a:ext cx="5821375" cy="1265301"/>
            </a:xfrm>
            <a:custGeom>
              <a:avLst/>
              <a:gdLst/>
              <a:ahLst/>
              <a:cxnLst/>
              <a:rect l="l" t="t" r="r" b="b"/>
              <a:pathLst>
                <a:path w="5821375" h="1265301">
                  <a:moveTo>
                    <a:pt x="0" y="0"/>
                  </a:moveTo>
                  <a:lnTo>
                    <a:pt x="5821375" y="0"/>
                  </a:lnTo>
                  <a:lnTo>
                    <a:pt x="5821375" y="1265301"/>
                  </a:lnTo>
                  <a:lnTo>
                    <a:pt x="0" y="1265301"/>
                  </a:lnTo>
                  <a:close/>
                </a:path>
              </a:pathLst>
            </a:custGeom>
            <a:solidFill>
              <a:srgbClr val="FDEADA"/>
            </a:solidFill>
          </p:spPr>
        </p:sp>
        <p:sp>
          <p:nvSpPr>
            <p:cNvPr id="36" name="Freeform 17"/>
            <p:cNvSpPr/>
            <p:nvPr/>
          </p:nvSpPr>
          <p:spPr>
            <a:xfrm>
              <a:off x="0" y="0"/>
              <a:ext cx="5860351" cy="1299083"/>
            </a:xfrm>
            <a:custGeom>
              <a:avLst/>
              <a:gdLst/>
              <a:ahLst/>
              <a:cxnLst/>
              <a:rect l="l" t="t" r="r" b="b"/>
              <a:pathLst>
                <a:path w="5860351" h="1299083">
                  <a:moveTo>
                    <a:pt x="19488" y="0"/>
                  </a:moveTo>
                  <a:lnTo>
                    <a:pt x="5840863" y="0"/>
                  </a:lnTo>
                  <a:cubicBezTo>
                    <a:pt x="5851706" y="0"/>
                    <a:pt x="5860351" y="7620"/>
                    <a:pt x="5860351" y="16891"/>
                  </a:cubicBezTo>
                  <a:lnTo>
                    <a:pt x="5860351" y="1282192"/>
                  </a:lnTo>
                  <a:cubicBezTo>
                    <a:pt x="5860351" y="1291590"/>
                    <a:pt x="5851560" y="1299083"/>
                    <a:pt x="5840863" y="1299083"/>
                  </a:cubicBezTo>
                  <a:lnTo>
                    <a:pt x="19488" y="1299083"/>
                  </a:lnTo>
                  <a:cubicBezTo>
                    <a:pt x="8645" y="1299083"/>
                    <a:pt x="0" y="1291463"/>
                    <a:pt x="0" y="1282192"/>
                  </a:cubicBezTo>
                  <a:lnTo>
                    <a:pt x="0" y="16891"/>
                  </a:lnTo>
                  <a:cubicBezTo>
                    <a:pt x="0" y="7620"/>
                    <a:pt x="8792" y="0"/>
                    <a:pt x="19488" y="0"/>
                  </a:cubicBezTo>
                  <a:moveTo>
                    <a:pt x="19488" y="33909"/>
                  </a:moveTo>
                  <a:lnTo>
                    <a:pt x="19488" y="16891"/>
                  </a:lnTo>
                  <a:lnTo>
                    <a:pt x="39123" y="16891"/>
                  </a:lnTo>
                  <a:lnTo>
                    <a:pt x="39123" y="1282192"/>
                  </a:lnTo>
                  <a:lnTo>
                    <a:pt x="19488" y="1282192"/>
                  </a:lnTo>
                  <a:lnTo>
                    <a:pt x="19488" y="1265301"/>
                  </a:lnTo>
                  <a:lnTo>
                    <a:pt x="5840863" y="1265301"/>
                  </a:lnTo>
                  <a:lnTo>
                    <a:pt x="5840863" y="1282192"/>
                  </a:lnTo>
                  <a:lnTo>
                    <a:pt x="5821376" y="1282192"/>
                  </a:lnTo>
                  <a:lnTo>
                    <a:pt x="5821376" y="16891"/>
                  </a:lnTo>
                  <a:lnTo>
                    <a:pt x="5840863" y="16891"/>
                  </a:lnTo>
                  <a:lnTo>
                    <a:pt x="5840863" y="33909"/>
                  </a:lnTo>
                  <a:lnTo>
                    <a:pt x="19488" y="33909"/>
                  </a:lnTo>
                  <a:close/>
                </a:path>
              </a:pathLst>
            </a:custGeom>
            <a:solidFill>
              <a:srgbClr val="385D8A"/>
            </a:solidFill>
          </p:spPr>
        </p:sp>
        <p:sp>
          <p:nvSpPr>
            <p:cNvPr id="37" name="TextBox 18"/>
            <p:cNvSpPr txBox="1"/>
            <p:nvPr/>
          </p:nvSpPr>
          <p:spPr>
            <a:xfrm>
              <a:off x="19486" y="-28575"/>
              <a:ext cx="5821376" cy="136570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>
                <a:lnSpc>
                  <a:spcPts val="3839"/>
                </a:lnSpc>
              </a:pPr>
              <a:r>
                <a:rPr lang="en-US" sz="3199" b="1" dirty="0" smtClean="0">
                  <a:solidFill>
                    <a:srgbClr val="FF0000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          2.</a:t>
              </a:r>
              <a:r>
                <a:rPr lang="en-US" sz="3199" b="1" dirty="0" smtClean="0">
                  <a:solidFill>
                    <a:srgbClr val="17375E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5</a:t>
              </a:r>
              <a:endParaRPr lang="en-US" sz="3199" b="1" dirty="0">
                <a:solidFill>
                  <a:srgbClr val="17375E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endParaRPr>
            </a:p>
          </p:txBody>
        </p:sp>
      </p:grpSp>
      <p:grpSp>
        <p:nvGrpSpPr>
          <p:cNvPr id="38" name="Group 15"/>
          <p:cNvGrpSpPr/>
          <p:nvPr/>
        </p:nvGrpSpPr>
        <p:grpSpPr>
          <a:xfrm>
            <a:off x="12581176" y="5997024"/>
            <a:ext cx="3878756" cy="1024276"/>
            <a:chOff x="0" y="-28575"/>
            <a:chExt cx="5860351" cy="1365701"/>
          </a:xfrm>
        </p:grpSpPr>
        <p:sp>
          <p:nvSpPr>
            <p:cNvPr id="39" name="Freeform 16"/>
            <p:cNvSpPr/>
            <p:nvPr/>
          </p:nvSpPr>
          <p:spPr>
            <a:xfrm>
              <a:off x="19488" y="16891"/>
              <a:ext cx="5821375" cy="1265301"/>
            </a:xfrm>
            <a:custGeom>
              <a:avLst/>
              <a:gdLst/>
              <a:ahLst/>
              <a:cxnLst/>
              <a:rect l="l" t="t" r="r" b="b"/>
              <a:pathLst>
                <a:path w="5821375" h="1265301">
                  <a:moveTo>
                    <a:pt x="0" y="0"/>
                  </a:moveTo>
                  <a:lnTo>
                    <a:pt x="5821375" y="0"/>
                  </a:lnTo>
                  <a:lnTo>
                    <a:pt x="5821375" y="1265301"/>
                  </a:lnTo>
                  <a:lnTo>
                    <a:pt x="0" y="1265301"/>
                  </a:lnTo>
                  <a:close/>
                </a:path>
              </a:pathLst>
            </a:custGeom>
            <a:solidFill>
              <a:srgbClr val="FDEADA"/>
            </a:solidFill>
          </p:spPr>
        </p:sp>
        <p:sp>
          <p:nvSpPr>
            <p:cNvPr id="40" name="Freeform 17"/>
            <p:cNvSpPr/>
            <p:nvPr/>
          </p:nvSpPr>
          <p:spPr>
            <a:xfrm>
              <a:off x="0" y="0"/>
              <a:ext cx="5860351" cy="1299083"/>
            </a:xfrm>
            <a:custGeom>
              <a:avLst/>
              <a:gdLst/>
              <a:ahLst/>
              <a:cxnLst/>
              <a:rect l="l" t="t" r="r" b="b"/>
              <a:pathLst>
                <a:path w="5860351" h="1299083">
                  <a:moveTo>
                    <a:pt x="19488" y="0"/>
                  </a:moveTo>
                  <a:lnTo>
                    <a:pt x="5840863" y="0"/>
                  </a:lnTo>
                  <a:cubicBezTo>
                    <a:pt x="5851706" y="0"/>
                    <a:pt x="5860351" y="7620"/>
                    <a:pt x="5860351" y="16891"/>
                  </a:cubicBezTo>
                  <a:lnTo>
                    <a:pt x="5860351" y="1282192"/>
                  </a:lnTo>
                  <a:cubicBezTo>
                    <a:pt x="5860351" y="1291590"/>
                    <a:pt x="5851560" y="1299083"/>
                    <a:pt x="5840863" y="1299083"/>
                  </a:cubicBezTo>
                  <a:lnTo>
                    <a:pt x="19488" y="1299083"/>
                  </a:lnTo>
                  <a:cubicBezTo>
                    <a:pt x="8645" y="1299083"/>
                    <a:pt x="0" y="1291463"/>
                    <a:pt x="0" y="1282192"/>
                  </a:cubicBezTo>
                  <a:lnTo>
                    <a:pt x="0" y="16891"/>
                  </a:lnTo>
                  <a:cubicBezTo>
                    <a:pt x="0" y="7620"/>
                    <a:pt x="8792" y="0"/>
                    <a:pt x="19488" y="0"/>
                  </a:cubicBezTo>
                  <a:moveTo>
                    <a:pt x="19488" y="33909"/>
                  </a:moveTo>
                  <a:lnTo>
                    <a:pt x="19488" y="16891"/>
                  </a:lnTo>
                  <a:lnTo>
                    <a:pt x="39123" y="16891"/>
                  </a:lnTo>
                  <a:lnTo>
                    <a:pt x="39123" y="1282192"/>
                  </a:lnTo>
                  <a:lnTo>
                    <a:pt x="19488" y="1282192"/>
                  </a:lnTo>
                  <a:lnTo>
                    <a:pt x="19488" y="1265301"/>
                  </a:lnTo>
                  <a:lnTo>
                    <a:pt x="5840863" y="1265301"/>
                  </a:lnTo>
                  <a:lnTo>
                    <a:pt x="5840863" y="1282192"/>
                  </a:lnTo>
                  <a:lnTo>
                    <a:pt x="5821376" y="1282192"/>
                  </a:lnTo>
                  <a:lnTo>
                    <a:pt x="5821376" y="16891"/>
                  </a:lnTo>
                  <a:lnTo>
                    <a:pt x="5840863" y="16891"/>
                  </a:lnTo>
                  <a:lnTo>
                    <a:pt x="5840863" y="33909"/>
                  </a:lnTo>
                  <a:lnTo>
                    <a:pt x="19488" y="33909"/>
                  </a:lnTo>
                  <a:close/>
                </a:path>
              </a:pathLst>
            </a:custGeom>
            <a:solidFill>
              <a:srgbClr val="385D8A"/>
            </a:solidFill>
          </p:spPr>
        </p:sp>
        <p:sp>
          <p:nvSpPr>
            <p:cNvPr id="41" name="TextBox 18"/>
            <p:cNvSpPr txBox="1"/>
            <p:nvPr/>
          </p:nvSpPr>
          <p:spPr>
            <a:xfrm>
              <a:off x="19486" y="-28575"/>
              <a:ext cx="5821376" cy="136570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>
                <a:lnSpc>
                  <a:spcPts val="3839"/>
                </a:lnSpc>
              </a:pPr>
              <a:r>
                <a:rPr lang="en-US" sz="3199" b="1" dirty="0" smtClean="0">
                  <a:solidFill>
                    <a:srgbClr val="FF0000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          3.</a:t>
              </a:r>
              <a:r>
                <a:rPr lang="en-US" sz="3199" b="1" dirty="0" smtClean="0">
                  <a:solidFill>
                    <a:srgbClr val="17375E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6</a:t>
              </a:r>
              <a:endParaRPr lang="en-US" sz="3199" b="1" dirty="0">
                <a:solidFill>
                  <a:srgbClr val="17375E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endParaRPr>
            </a:p>
          </p:txBody>
        </p:sp>
      </p:grpSp>
      <p:grpSp>
        <p:nvGrpSpPr>
          <p:cNvPr id="42" name="Group 15"/>
          <p:cNvGrpSpPr/>
          <p:nvPr/>
        </p:nvGrpSpPr>
        <p:grpSpPr>
          <a:xfrm>
            <a:off x="12568434" y="7207743"/>
            <a:ext cx="3878756" cy="1024276"/>
            <a:chOff x="0" y="-28575"/>
            <a:chExt cx="5860351" cy="1365701"/>
          </a:xfrm>
        </p:grpSpPr>
        <p:sp>
          <p:nvSpPr>
            <p:cNvPr id="43" name="Freeform 16"/>
            <p:cNvSpPr/>
            <p:nvPr/>
          </p:nvSpPr>
          <p:spPr>
            <a:xfrm>
              <a:off x="19488" y="16891"/>
              <a:ext cx="5821375" cy="1265301"/>
            </a:xfrm>
            <a:custGeom>
              <a:avLst/>
              <a:gdLst/>
              <a:ahLst/>
              <a:cxnLst/>
              <a:rect l="l" t="t" r="r" b="b"/>
              <a:pathLst>
                <a:path w="5821375" h="1265301">
                  <a:moveTo>
                    <a:pt x="0" y="0"/>
                  </a:moveTo>
                  <a:lnTo>
                    <a:pt x="5821375" y="0"/>
                  </a:lnTo>
                  <a:lnTo>
                    <a:pt x="5821375" y="1265301"/>
                  </a:lnTo>
                  <a:lnTo>
                    <a:pt x="0" y="1265301"/>
                  </a:lnTo>
                  <a:close/>
                </a:path>
              </a:pathLst>
            </a:custGeom>
            <a:solidFill>
              <a:srgbClr val="FDEADA"/>
            </a:solidFill>
          </p:spPr>
        </p:sp>
        <p:sp>
          <p:nvSpPr>
            <p:cNvPr id="44" name="Freeform 17"/>
            <p:cNvSpPr/>
            <p:nvPr/>
          </p:nvSpPr>
          <p:spPr>
            <a:xfrm>
              <a:off x="0" y="0"/>
              <a:ext cx="5860351" cy="1299083"/>
            </a:xfrm>
            <a:custGeom>
              <a:avLst/>
              <a:gdLst/>
              <a:ahLst/>
              <a:cxnLst/>
              <a:rect l="l" t="t" r="r" b="b"/>
              <a:pathLst>
                <a:path w="5860351" h="1299083">
                  <a:moveTo>
                    <a:pt x="19488" y="0"/>
                  </a:moveTo>
                  <a:lnTo>
                    <a:pt x="5840863" y="0"/>
                  </a:lnTo>
                  <a:cubicBezTo>
                    <a:pt x="5851706" y="0"/>
                    <a:pt x="5860351" y="7620"/>
                    <a:pt x="5860351" y="16891"/>
                  </a:cubicBezTo>
                  <a:lnTo>
                    <a:pt x="5860351" y="1282192"/>
                  </a:lnTo>
                  <a:cubicBezTo>
                    <a:pt x="5860351" y="1291590"/>
                    <a:pt x="5851560" y="1299083"/>
                    <a:pt x="5840863" y="1299083"/>
                  </a:cubicBezTo>
                  <a:lnTo>
                    <a:pt x="19488" y="1299083"/>
                  </a:lnTo>
                  <a:cubicBezTo>
                    <a:pt x="8645" y="1299083"/>
                    <a:pt x="0" y="1291463"/>
                    <a:pt x="0" y="1282192"/>
                  </a:cubicBezTo>
                  <a:lnTo>
                    <a:pt x="0" y="16891"/>
                  </a:lnTo>
                  <a:cubicBezTo>
                    <a:pt x="0" y="7620"/>
                    <a:pt x="8792" y="0"/>
                    <a:pt x="19488" y="0"/>
                  </a:cubicBezTo>
                  <a:moveTo>
                    <a:pt x="19488" y="33909"/>
                  </a:moveTo>
                  <a:lnTo>
                    <a:pt x="19488" y="16891"/>
                  </a:lnTo>
                  <a:lnTo>
                    <a:pt x="39123" y="16891"/>
                  </a:lnTo>
                  <a:lnTo>
                    <a:pt x="39123" y="1282192"/>
                  </a:lnTo>
                  <a:lnTo>
                    <a:pt x="19488" y="1282192"/>
                  </a:lnTo>
                  <a:lnTo>
                    <a:pt x="19488" y="1265301"/>
                  </a:lnTo>
                  <a:lnTo>
                    <a:pt x="5840863" y="1265301"/>
                  </a:lnTo>
                  <a:lnTo>
                    <a:pt x="5840863" y="1282192"/>
                  </a:lnTo>
                  <a:lnTo>
                    <a:pt x="5821376" y="1282192"/>
                  </a:lnTo>
                  <a:lnTo>
                    <a:pt x="5821376" y="16891"/>
                  </a:lnTo>
                  <a:lnTo>
                    <a:pt x="5840863" y="16891"/>
                  </a:lnTo>
                  <a:lnTo>
                    <a:pt x="5840863" y="33909"/>
                  </a:lnTo>
                  <a:lnTo>
                    <a:pt x="19488" y="33909"/>
                  </a:lnTo>
                  <a:close/>
                </a:path>
              </a:pathLst>
            </a:custGeom>
            <a:solidFill>
              <a:srgbClr val="385D8A"/>
            </a:solidFill>
          </p:spPr>
        </p:sp>
        <p:sp>
          <p:nvSpPr>
            <p:cNvPr id="45" name="TextBox 18"/>
            <p:cNvSpPr txBox="1"/>
            <p:nvPr/>
          </p:nvSpPr>
          <p:spPr>
            <a:xfrm>
              <a:off x="19486" y="-28575"/>
              <a:ext cx="5821376" cy="136570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>
                <a:lnSpc>
                  <a:spcPts val="3839"/>
                </a:lnSpc>
              </a:pPr>
              <a:r>
                <a:rPr lang="en-US" sz="3199" b="1" dirty="0" smtClean="0">
                  <a:solidFill>
                    <a:srgbClr val="FF0000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          4.</a:t>
              </a:r>
              <a:r>
                <a:rPr lang="en-US" sz="3199" b="1" dirty="0" smtClean="0">
                  <a:solidFill>
                    <a:srgbClr val="17375E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7</a:t>
              </a:r>
              <a:endParaRPr lang="en-US" sz="3199" b="1" dirty="0">
                <a:solidFill>
                  <a:srgbClr val="17375E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endParaRPr>
            </a:p>
          </p:txBody>
        </p:sp>
      </p:grpSp>
      <p:sp>
        <p:nvSpPr>
          <p:cNvPr id="46" name="Freeform 19"/>
          <p:cNvSpPr/>
          <p:nvPr/>
        </p:nvSpPr>
        <p:spPr>
          <a:xfrm>
            <a:off x="14607842" y="4853478"/>
            <a:ext cx="993390" cy="820584"/>
          </a:xfrm>
          <a:custGeom>
            <a:avLst/>
            <a:gdLst/>
            <a:ahLst/>
            <a:cxnLst/>
            <a:rect l="l" t="t" r="r" b="b"/>
            <a:pathLst>
              <a:path w="8448557" h="5213901">
                <a:moveTo>
                  <a:pt x="0" y="0"/>
                </a:moveTo>
                <a:lnTo>
                  <a:pt x="8448556" y="0"/>
                </a:lnTo>
                <a:lnTo>
                  <a:pt x="8448556" y="5213901"/>
                </a:lnTo>
                <a:lnTo>
                  <a:pt x="0" y="5213901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rcRect/>
            <a:stretch>
              <a:fillRect l="-131667" t="-505761" r="-661263" b="-797830"/>
            </a:stretch>
          </a:blipFill>
        </p:spPr>
      </p:sp>
      <p:sp>
        <p:nvSpPr>
          <p:cNvPr id="47" name="Freeform 19"/>
          <p:cNvSpPr/>
          <p:nvPr/>
        </p:nvSpPr>
        <p:spPr>
          <a:xfrm>
            <a:off x="14571231" y="6065690"/>
            <a:ext cx="993390" cy="820584"/>
          </a:xfrm>
          <a:custGeom>
            <a:avLst/>
            <a:gdLst/>
            <a:ahLst/>
            <a:cxnLst/>
            <a:rect l="l" t="t" r="r" b="b"/>
            <a:pathLst>
              <a:path w="8448557" h="5213901">
                <a:moveTo>
                  <a:pt x="0" y="0"/>
                </a:moveTo>
                <a:lnTo>
                  <a:pt x="8448556" y="0"/>
                </a:lnTo>
                <a:lnTo>
                  <a:pt x="8448556" y="5213901"/>
                </a:lnTo>
                <a:lnTo>
                  <a:pt x="0" y="5213901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rcRect/>
            <a:stretch>
              <a:fillRect l="-131667" t="-505761" r="-661263" b="-797830"/>
            </a:stretch>
          </a:blipFill>
        </p:spPr>
      </p:sp>
      <p:sp>
        <p:nvSpPr>
          <p:cNvPr id="48" name="Freeform 19"/>
          <p:cNvSpPr/>
          <p:nvPr/>
        </p:nvSpPr>
        <p:spPr>
          <a:xfrm>
            <a:off x="14607842" y="7306038"/>
            <a:ext cx="993390" cy="820584"/>
          </a:xfrm>
          <a:custGeom>
            <a:avLst/>
            <a:gdLst/>
            <a:ahLst/>
            <a:cxnLst/>
            <a:rect l="l" t="t" r="r" b="b"/>
            <a:pathLst>
              <a:path w="8448557" h="5213901">
                <a:moveTo>
                  <a:pt x="0" y="0"/>
                </a:moveTo>
                <a:lnTo>
                  <a:pt x="8448556" y="0"/>
                </a:lnTo>
                <a:lnTo>
                  <a:pt x="8448556" y="5213901"/>
                </a:lnTo>
                <a:lnTo>
                  <a:pt x="0" y="5213901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rcRect/>
            <a:stretch>
              <a:fillRect l="-131667" t="-505761" r="-661263" b="-797830"/>
            </a:stretch>
          </a:blipFill>
        </p:spPr>
      </p:sp>
      <p:sp>
        <p:nvSpPr>
          <p:cNvPr id="49" name="Freeform 19"/>
          <p:cNvSpPr/>
          <p:nvPr/>
        </p:nvSpPr>
        <p:spPr>
          <a:xfrm>
            <a:off x="8986744" y="1090650"/>
            <a:ext cx="993390" cy="820584"/>
          </a:xfrm>
          <a:custGeom>
            <a:avLst/>
            <a:gdLst/>
            <a:ahLst/>
            <a:cxnLst/>
            <a:rect l="l" t="t" r="r" b="b"/>
            <a:pathLst>
              <a:path w="8448557" h="5213901">
                <a:moveTo>
                  <a:pt x="0" y="0"/>
                </a:moveTo>
                <a:lnTo>
                  <a:pt x="8448556" y="0"/>
                </a:lnTo>
                <a:lnTo>
                  <a:pt x="8448556" y="5213901"/>
                </a:lnTo>
                <a:lnTo>
                  <a:pt x="0" y="5213901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rcRect/>
            <a:stretch>
              <a:fillRect l="-131667" t="-505761" r="-661263" b="-797830"/>
            </a:stretch>
          </a:blipFill>
        </p:spPr>
      </p:sp>
      <p:pic>
        <p:nvPicPr>
          <p:cNvPr id="50" name="10-seconds-timer-with-buzzer-effect-sound-I-Green-screen-timer-Tutor-Mich-_1080p_-h264_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5728657" y="892156"/>
            <a:ext cx="1863365" cy="16729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11642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2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53" fill="hold" display="0">
                  <p:stCondLst>
                    <p:cond delay="indefinite"/>
                  </p:stCondLst>
                </p:cTn>
                <p:tgtEl>
                  <p:spTgt spid="50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38888" b="-38888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805436" y="8873238"/>
            <a:ext cx="5586914" cy="1827387"/>
          </a:xfrm>
          <a:custGeom>
            <a:avLst/>
            <a:gdLst/>
            <a:ahLst/>
            <a:cxnLst/>
            <a:rect l="l" t="t" r="r" b="b"/>
            <a:pathLst>
              <a:path w="5586914" h="1827387">
                <a:moveTo>
                  <a:pt x="0" y="0"/>
                </a:moveTo>
                <a:lnTo>
                  <a:pt x="5586915" y="0"/>
                </a:lnTo>
                <a:lnTo>
                  <a:pt x="5586915" y="1827387"/>
                </a:lnTo>
                <a:lnTo>
                  <a:pt x="0" y="182738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2936705" y="153531"/>
            <a:ext cx="4038002" cy="1320763"/>
          </a:xfrm>
          <a:custGeom>
            <a:avLst/>
            <a:gdLst/>
            <a:ahLst/>
            <a:cxnLst/>
            <a:rect l="l" t="t" r="r" b="b"/>
            <a:pathLst>
              <a:path w="4038002" h="1320763">
                <a:moveTo>
                  <a:pt x="0" y="0"/>
                </a:moveTo>
                <a:lnTo>
                  <a:pt x="4038002" y="0"/>
                </a:lnTo>
                <a:lnTo>
                  <a:pt x="4038002" y="1320763"/>
                </a:lnTo>
                <a:lnTo>
                  <a:pt x="0" y="132076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 rot="5400000">
            <a:off x="5092054" y="-1462966"/>
            <a:ext cx="8152013" cy="14026534"/>
            <a:chOff x="0" y="0"/>
            <a:chExt cx="2634660" cy="453325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634660" cy="4533254"/>
            </a:xfrm>
            <a:custGeom>
              <a:avLst/>
              <a:gdLst/>
              <a:ahLst/>
              <a:cxnLst/>
              <a:rect l="l" t="t" r="r" b="b"/>
              <a:pathLst>
                <a:path w="2634660" h="4533254">
                  <a:moveTo>
                    <a:pt x="37988" y="0"/>
                  </a:moveTo>
                  <a:lnTo>
                    <a:pt x="2596672" y="0"/>
                  </a:lnTo>
                  <a:cubicBezTo>
                    <a:pt x="2606747" y="0"/>
                    <a:pt x="2616409" y="4002"/>
                    <a:pt x="2623533" y="11126"/>
                  </a:cubicBezTo>
                  <a:cubicBezTo>
                    <a:pt x="2630657" y="18250"/>
                    <a:pt x="2634660" y="27913"/>
                    <a:pt x="2634660" y="37988"/>
                  </a:cubicBezTo>
                  <a:lnTo>
                    <a:pt x="2634660" y="4495266"/>
                  </a:lnTo>
                  <a:cubicBezTo>
                    <a:pt x="2634660" y="4505341"/>
                    <a:pt x="2630657" y="4515003"/>
                    <a:pt x="2623533" y="4522127"/>
                  </a:cubicBezTo>
                  <a:cubicBezTo>
                    <a:pt x="2616409" y="4529251"/>
                    <a:pt x="2606747" y="4533254"/>
                    <a:pt x="2596672" y="4533254"/>
                  </a:cubicBezTo>
                  <a:lnTo>
                    <a:pt x="37988" y="4533254"/>
                  </a:lnTo>
                  <a:cubicBezTo>
                    <a:pt x="27913" y="4533254"/>
                    <a:pt x="18250" y="4529251"/>
                    <a:pt x="11126" y="4522127"/>
                  </a:cubicBezTo>
                  <a:cubicBezTo>
                    <a:pt x="4002" y="4515003"/>
                    <a:pt x="0" y="4505341"/>
                    <a:pt x="0" y="4495266"/>
                  </a:cubicBezTo>
                  <a:lnTo>
                    <a:pt x="0" y="37988"/>
                  </a:lnTo>
                  <a:cubicBezTo>
                    <a:pt x="0" y="27913"/>
                    <a:pt x="4002" y="18250"/>
                    <a:pt x="11126" y="11126"/>
                  </a:cubicBezTo>
                  <a:cubicBezTo>
                    <a:pt x="18250" y="4002"/>
                    <a:pt x="27913" y="0"/>
                    <a:pt x="37988" y="0"/>
                  </a:cubicBezTo>
                  <a:close/>
                </a:path>
              </a:pathLst>
            </a:custGeom>
            <a:solidFill>
              <a:srgbClr val="FFF5F2"/>
            </a:solidFill>
            <a:ln w="38100" cap="rnd">
              <a:solidFill>
                <a:srgbClr val="FF8D6E"/>
              </a:solidFill>
              <a:prstDash val="dash"/>
              <a:round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0" y="-180975"/>
              <a:ext cx="2634660" cy="471422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6276157" y="1314668"/>
            <a:ext cx="4269271" cy="4667995"/>
          </a:xfrm>
          <a:custGeom>
            <a:avLst/>
            <a:gdLst/>
            <a:ahLst/>
            <a:cxnLst/>
            <a:rect l="l" t="t" r="r" b="b"/>
            <a:pathLst>
              <a:path w="4269271" h="4667995">
                <a:moveTo>
                  <a:pt x="0" y="0"/>
                </a:moveTo>
                <a:lnTo>
                  <a:pt x="4269271" y="0"/>
                </a:lnTo>
                <a:lnTo>
                  <a:pt x="4269271" y="4667995"/>
                </a:lnTo>
                <a:lnTo>
                  <a:pt x="0" y="466799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flipV="1">
            <a:off x="-2559125" y="5143500"/>
            <a:ext cx="4619089" cy="5050484"/>
          </a:xfrm>
          <a:custGeom>
            <a:avLst/>
            <a:gdLst/>
            <a:ahLst/>
            <a:cxnLst/>
            <a:rect l="l" t="t" r="r" b="b"/>
            <a:pathLst>
              <a:path w="4619089" h="5050484">
                <a:moveTo>
                  <a:pt x="0" y="5050484"/>
                </a:moveTo>
                <a:lnTo>
                  <a:pt x="4619089" y="5050484"/>
                </a:lnTo>
                <a:lnTo>
                  <a:pt x="4619089" y="0"/>
                </a:lnTo>
                <a:lnTo>
                  <a:pt x="0" y="0"/>
                </a:lnTo>
                <a:lnTo>
                  <a:pt x="0" y="5050484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rot="-719144">
            <a:off x="16733329" y="6899971"/>
            <a:ext cx="4337873" cy="3387156"/>
          </a:xfrm>
          <a:custGeom>
            <a:avLst/>
            <a:gdLst/>
            <a:ahLst/>
            <a:cxnLst/>
            <a:rect l="l" t="t" r="r" b="b"/>
            <a:pathLst>
              <a:path w="4337873" h="3387156">
                <a:moveTo>
                  <a:pt x="0" y="0"/>
                </a:moveTo>
                <a:lnTo>
                  <a:pt x="4337873" y="0"/>
                </a:lnTo>
                <a:lnTo>
                  <a:pt x="4337873" y="3387156"/>
                </a:lnTo>
                <a:lnTo>
                  <a:pt x="0" y="338715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-1115980">
            <a:off x="-1684505" y="137034"/>
            <a:ext cx="3653939" cy="2355268"/>
          </a:xfrm>
          <a:custGeom>
            <a:avLst/>
            <a:gdLst/>
            <a:ahLst/>
            <a:cxnLst/>
            <a:rect l="l" t="t" r="r" b="b"/>
            <a:pathLst>
              <a:path w="3653939" h="2355268">
                <a:moveTo>
                  <a:pt x="0" y="0"/>
                </a:moveTo>
                <a:lnTo>
                  <a:pt x="3653939" y="0"/>
                </a:lnTo>
                <a:lnTo>
                  <a:pt x="3653939" y="2355268"/>
                </a:lnTo>
                <a:lnTo>
                  <a:pt x="0" y="2355268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692674" y="3549173"/>
            <a:ext cx="1134938" cy="3847249"/>
          </a:xfrm>
          <a:custGeom>
            <a:avLst/>
            <a:gdLst/>
            <a:ahLst/>
            <a:cxnLst/>
            <a:rect l="l" t="t" r="r" b="b"/>
            <a:pathLst>
              <a:path w="1134938" h="3847249">
                <a:moveTo>
                  <a:pt x="0" y="0"/>
                </a:moveTo>
                <a:lnTo>
                  <a:pt x="1134939" y="0"/>
                </a:lnTo>
                <a:lnTo>
                  <a:pt x="1134939" y="3847248"/>
                </a:lnTo>
                <a:lnTo>
                  <a:pt x="0" y="3847248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xmlns="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-324425" y="3252936"/>
            <a:ext cx="2259723" cy="1186354"/>
          </a:xfrm>
          <a:custGeom>
            <a:avLst/>
            <a:gdLst/>
            <a:ahLst/>
            <a:cxnLst/>
            <a:rect l="l" t="t" r="r" b="b"/>
            <a:pathLst>
              <a:path w="2259723" h="1186354">
                <a:moveTo>
                  <a:pt x="0" y="0"/>
                </a:moveTo>
                <a:lnTo>
                  <a:pt x="2259723" y="0"/>
                </a:lnTo>
                <a:lnTo>
                  <a:pt x="2259723" y="1186355"/>
                </a:lnTo>
                <a:lnTo>
                  <a:pt x="0" y="1186355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xmlns="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 flipH="1" flipV="1">
            <a:off x="16561907" y="6400748"/>
            <a:ext cx="1205706" cy="632996"/>
          </a:xfrm>
          <a:custGeom>
            <a:avLst/>
            <a:gdLst/>
            <a:ahLst/>
            <a:cxnLst/>
            <a:rect l="l" t="t" r="r" b="b"/>
            <a:pathLst>
              <a:path w="1205706" h="632996">
                <a:moveTo>
                  <a:pt x="1205706" y="632995"/>
                </a:moveTo>
                <a:lnTo>
                  <a:pt x="0" y="632995"/>
                </a:lnTo>
                <a:lnTo>
                  <a:pt x="0" y="0"/>
                </a:lnTo>
                <a:lnTo>
                  <a:pt x="1205706" y="0"/>
                </a:lnTo>
                <a:lnTo>
                  <a:pt x="1205706" y="632995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xmlns="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2912441" y="351950"/>
            <a:ext cx="12700898" cy="9361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319"/>
              </a:lnSpc>
            </a:pPr>
            <a:r>
              <a:rPr lang="en-US" sz="6099" dirty="0">
                <a:solidFill>
                  <a:srgbClr val="2196F3"/>
                </a:solidFill>
                <a:latin typeface="Paytone One"/>
                <a:ea typeface="Paytone One"/>
                <a:cs typeface="Paytone One"/>
                <a:sym typeface="Paytone One"/>
              </a:rPr>
              <a:t>TRÒ CHƠI:  ĐI </a:t>
            </a:r>
            <a:r>
              <a:rPr lang="en-US" sz="6099" dirty="0" smtClean="0">
                <a:solidFill>
                  <a:srgbClr val="2196F3"/>
                </a:solidFill>
                <a:latin typeface="Paytone One"/>
                <a:ea typeface="Paytone One"/>
                <a:cs typeface="Paytone One"/>
                <a:sym typeface="Paytone One"/>
              </a:rPr>
              <a:t>NHÀ SÁCH</a:t>
            </a:r>
            <a:endParaRPr lang="en-US" sz="6099" dirty="0">
              <a:solidFill>
                <a:srgbClr val="2196F3"/>
              </a:solidFill>
              <a:latin typeface="Paytone One"/>
              <a:ea typeface="Paytone One"/>
              <a:cs typeface="Paytone One"/>
              <a:sym typeface="Paytone One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3076448" y="1866935"/>
            <a:ext cx="12851219" cy="76944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39"/>
              </a:lnSpc>
            </a:pPr>
            <a:r>
              <a:rPr lang="en-US" sz="3599" spc="154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3599" b="1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 Bold"/>
                <a:cs typeface="Times New Roman" panose="02020603050405020304" pitchFamily="18" charset="0"/>
                <a:sym typeface="Canva Sans Bold"/>
              </a:rPr>
              <a:t>Cách</a:t>
            </a:r>
            <a:r>
              <a:rPr lang="en-US" sz="3599" b="1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 Bold"/>
                <a:cs typeface="Times New Roman" panose="02020603050405020304" pitchFamily="18" charset="0"/>
                <a:sym typeface="Canva Sans Bold"/>
              </a:rPr>
              <a:t> </a:t>
            </a:r>
            <a:r>
              <a:rPr lang="en-US" sz="3599" b="1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 Bold"/>
                <a:cs typeface="Times New Roman" panose="02020603050405020304" pitchFamily="18" charset="0"/>
                <a:sym typeface="Canva Sans Bold"/>
              </a:rPr>
              <a:t>chơi: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Trong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nhà</a:t>
            </a:r>
            <a:r>
              <a:rPr lang="en-US" sz="3599" spc="154" dirty="0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sách</a:t>
            </a:r>
            <a:r>
              <a:rPr lang="en-US" sz="3599" spc="154" dirty="0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của</a:t>
            </a:r>
            <a:r>
              <a:rPr lang="en-US" sz="3599" spc="154" dirty="0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cô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có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rất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nhiều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sách</a:t>
            </a:r>
            <a:r>
              <a:rPr lang="en-US" sz="3599" spc="154" dirty="0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vở</a:t>
            </a:r>
            <a:r>
              <a:rPr lang="en-US" sz="3599" spc="154" dirty="0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và</a:t>
            </a:r>
            <a:r>
              <a:rPr lang="en-US" sz="3599" spc="154" dirty="0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đồ</a:t>
            </a:r>
            <a:r>
              <a:rPr lang="en-US" sz="3599" spc="154" dirty="0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dùng</a:t>
            </a:r>
            <a:r>
              <a:rPr lang="en-US" sz="3599" spc="154" dirty="0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học</a:t>
            </a:r>
            <a:r>
              <a:rPr lang="en-US" sz="3599" spc="154" dirty="0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tập</a:t>
            </a:r>
            <a:r>
              <a:rPr lang="en-US" sz="3599" spc="154" dirty="0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,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nhưng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không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phải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muốn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lấy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bao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nhiêu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cũng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được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đâu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nhé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!</a:t>
            </a:r>
          </a:p>
          <a:p>
            <a:pPr algn="l">
              <a:lnSpc>
                <a:spcPts val="5039"/>
              </a:lnSpc>
            </a:pP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Mỗi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nhóm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sẽ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có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một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tờ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“</a:t>
            </a:r>
            <a:r>
              <a:rPr lang="en-US" sz="3599" spc="154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bảng</a:t>
            </a:r>
            <a:r>
              <a:rPr lang="en-US" sz="3599" spc="154" dirty="0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thống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kê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”,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trong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đó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ghi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rõ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mỗi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loại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đồ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cần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mua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bao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nhiêu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.</a:t>
            </a:r>
          </a:p>
          <a:p>
            <a:pPr algn="l">
              <a:lnSpc>
                <a:spcPts val="5039"/>
              </a:lnSpc>
            </a:pP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Nhiệm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vụ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của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các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con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là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dựa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vào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bảng</a:t>
            </a:r>
            <a:r>
              <a:rPr lang="en-US" sz="3599" spc="154" dirty="0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thống</a:t>
            </a:r>
            <a:r>
              <a:rPr lang="en-US" sz="3599" spc="154" dirty="0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kê</a:t>
            </a:r>
            <a:r>
              <a:rPr lang="en-US" sz="3599" spc="154" dirty="0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đó</a:t>
            </a:r>
            <a:r>
              <a:rPr lang="en-US" sz="3599" spc="154" dirty="0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để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chọn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và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mua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đúng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số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lượng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từng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loại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mặt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hàng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.</a:t>
            </a:r>
          </a:p>
          <a:p>
            <a:pPr algn="l">
              <a:lnSpc>
                <a:spcPts val="5039"/>
              </a:lnSpc>
            </a:pP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Nhóm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nào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mua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đủ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và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đúng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số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lượng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nhanh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nhất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sẽ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dành</a:t>
            </a:r>
            <a:r>
              <a:rPr lang="en-US" sz="3599" spc="154" dirty="0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chiến</a:t>
            </a:r>
            <a:r>
              <a:rPr lang="en-US" sz="3599" spc="154" dirty="0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thắng</a:t>
            </a:r>
            <a:r>
              <a:rPr lang="en-US" sz="3599" spc="154" dirty="0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và</a:t>
            </a:r>
            <a:r>
              <a:rPr lang="en-US" sz="3599" spc="154" dirty="0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các</a:t>
            </a:r>
            <a:r>
              <a:rPr lang="en-US" sz="3599" spc="154" dirty="0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bạn</a:t>
            </a:r>
            <a:r>
              <a:rPr lang="en-US" sz="3599" spc="154" dirty="0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trong</a:t>
            </a:r>
            <a:r>
              <a:rPr lang="en-US" sz="3599" spc="154" dirty="0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nhóm</a:t>
            </a:r>
            <a:r>
              <a:rPr lang="en-US" sz="3599" spc="154" dirty="0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sẽ</a:t>
            </a:r>
            <a:r>
              <a:rPr lang="en-US" sz="3599" spc="154" dirty="0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được</a:t>
            </a:r>
            <a:r>
              <a:rPr lang="en-US" sz="3599" spc="154" dirty="0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2 </a:t>
            </a:r>
            <a:r>
              <a:rPr lang="en-US" sz="3599" spc="154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điểm</a:t>
            </a:r>
            <a:r>
              <a:rPr lang="en-US" sz="3599" spc="154" dirty="0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thưởng</a:t>
            </a:r>
            <a:r>
              <a:rPr lang="en-US" sz="3599" spc="154" dirty="0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. </a:t>
            </a:r>
            <a:r>
              <a:rPr lang="en-US" sz="3599" spc="154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Nhóm</a:t>
            </a:r>
            <a:r>
              <a:rPr lang="en-US" sz="3599" spc="154" dirty="0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chậm</a:t>
            </a:r>
            <a:r>
              <a:rPr lang="en-US" sz="3599" spc="154" dirty="0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hơn</a:t>
            </a:r>
            <a:r>
              <a:rPr lang="en-US" sz="3599" spc="154" dirty="0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sẽ</a:t>
            </a:r>
            <a:r>
              <a:rPr lang="en-US" sz="3599" spc="154" dirty="0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dành</a:t>
            </a:r>
            <a:r>
              <a:rPr lang="en-US" sz="3599" spc="154" dirty="0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được</a:t>
            </a:r>
            <a:r>
              <a:rPr lang="en-US" sz="3599" spc="154" dirty="0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1 </a:t>
            </a:r>
            <a:r>
              <a:rPr lang="en-US" sz="3599" spc="154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điểm</a:t>
            </a:r>
            <a:r>
              <a:rPr lang="en-US" sz="3599" spc="154" dirty="0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thưởng</a:t>
            </a:r>
            <a:r>
              <a:rPr lang="en-US" sz="3599" spc="154" dirty="0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.</a:t>
            </a:r>
            <a:endParaRPr lang="en-US" sz="3599" spc="154" dirty="0">
              <a:solidFill>
                <a:srgbClr val="000000"/>
              </a:solidFill>
              <a:latin typeface="Times New Roman" panose="02020603050405020304" pitchFamily="18" charset="0"/>
              <a:ea typeface="Canva Sans"/>
              <a:cs typeface="Times New Roman" panose="02020603050405020304" pitchFamily="18" charset="0"/>
              <a:sym typeface="Canva Sans"/>
            </a:endParaRPr>
          </a:p>
          <a:p>
            <a:pPr algn="l">
              <a:lnSpc>
                <a:spcPts val="5039"/>
              </a:lnSpc>
            </a:pPr>
            <a:r>
              <a:rPr lang="en-US" sz="3599" b="1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 Bold"/>
                <a:cs typeface="Times New Roman" panose="02020603050405020304" pitchFamily="18" charset="0"/>
                <a:sym typeface="Canva Sans Bold"/>
              </a:rPr>
              <a:t>Luật</a:t>
            </a:r>
            <a:r>
              <a:rPr lang="en-US" sz="3599" b="1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 Bold"/>
                <a:cs typeface="Times New Roman" panose="02020603050405020304" pitchFamily="18" charset="0"/>
                <a:sym typeface="Canva Sans Bold"/>
              </a:rPr>
              <a:t> </a:t>
            </a:r>
            <a:r>
              <a:rPr lang="en-US" sz="3599" b="1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 Bold"/>
                <a:cs typeface="Times New Roman" panose="02020603050405020304" pitchFamily="18" charset="0"/>
                <a:sym typeface="Canva Sans Bold"/>
              </a:rPr>
              <a:t>chơi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: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Nhóm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nào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hoàn</a:t>
            </a:r>
            <a:r>
              <a:rPr lang="en-US" sz="3599" spc="154" dirty="0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thành</a:t>
            </a:r>
            <a:r>
              <a:rPr lang="en-US" sz="3599" spc="154" dirty="0" smtClean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trước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thì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sẽ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giơ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tay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báo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hiệu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để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cô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kiểm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3599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tra</a:t>
            </a:r>
            <a:r>
              <a:rPr lang="en-US" sz="3599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. </a:t>
            </a:r>
          </a:p>
        </p:txBody>
      </p:sp>
      <p:pic>
        <p:nvPicPr>
          <p:cNvPr id="18" name="Nhạc chơi trò chơi - Thu ĐANG TH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4774518" y="8857329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072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56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18263" y="400470"/>
            <a:ext cx="17290738" cy="9368267"/>
            <a:chOff x="0" y="0"/>
            <a:chExt cx="4553939" cy="246736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553939" cy="2467363"/>
            </a:xfrm>
            <a:custGeom>
              <a:avLst/>
              <a:gdLst/>
              <a:ahLst/>
              <a:cxnLst/>
              <a:rect l="l" t="t" r="r" b="b"/>
              <a:pathLst>
                <a:path w="4553939" h="2467363">
                  <a:moveTo>
                    <a:pt x="22835" y="0"/>
                  </a:moveTo>
                  <a:lnTo>
                    <a:pt x="4531104" y="0"/>
                  </a:lnTo>
                  <a:cubicBezTo>
                    <a:pt x="4537161" y="0"/>
                    <a:pt x="4542969" y="2406"/>
                    <a:pt x="4547251" y="6688"/>
                  </a:cubicBezTo>
                  <a:cubicBezTo>
                    <a:pt x="4551534" y="10971"/>
                    <a:pt x="4553939" y="16779"/>
                    <a:pt x="4553939" y="22835"/>
                  </a:cubicBezTo>
                  <a:lnTo>
                    <a:pt x="4553939" y="2444527"/>
                  </a:lnTo>
                  <a:cubicBezTo>
                    <a:pt x="4553939" y="2457139"/>
                    <a:pt x="4543716" y="2467363"/>
                    <a:pt x="4531104" y="2467363"/>
                  </a:cubicBezTo>
                  <a:lnTo>
                    <a:pt x="22835" y="2467363"/>
                  </a:lnTo>
                  <a:cubicBezTo>
                    <a:pt x="10224" y="2467363"/>
                    <a:pt x="0" y="2457139"/>
                    <a:pt x="0" y="2444527"/>
                  </a:cubicBezTo>
                  <a:lnTo>
                    <a:pt x="0" y="22835"/>
                  </a:lnTo>
                  <a:cubicBezTo>
                    <a:pt x="0" y="16779"/>
                    <a:pt x="2406" y="10971"/>
                    <a:pt x="6688" y="6688"/>
                  </a:cubicBezTo>
                  <a:cubicBezTo>
                    <a:pt x="10971" y="2406"/>
                    <a:pt x="16779" y="0"/>
                    <a:pt x="22835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553939" cy="25054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410778"/>
            <a:ext cx="5029200" cy="691351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1410778"/>
            <a:ext cx="5257800" cy="689573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3000" y="1410778"/>
            <a:ext cx="4921212" cy="6913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055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DC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298983" y="1274572"/>
            <a:ext cx="11690033" cy="7593195"/>
          </a:xfrm>
          <a:custGeom>
            <a:avLst/>
            <a:gdLst/>
            <a:ahLst/>
            <a:cxnLst/>
            <a:rect l="l" t="t" r="r" b="b"/>
            <a:pathLst>
              <a:path w="11690033" h="7593195">
                <a:moveTo>
                  <a:pt x="0" y="0"/>
                </a:moveTo>
                <a:lnTo>
                  <a:pt x="11690033" y="0"/>
                </a:lnTo>
                <a:lnTo>
                  <a:pt x="11690033" y="7593195"/>
                </a:lnTo>
                <a:lnTo>
                  <a:pt x="0" y="759319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4002875" y="411053"/>
            <a:ext cx="3661670" cy="3593014"/>
            <a:chOff x="0" y="0"/>
            <a:chExt cx="4882227" cy="479068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82261" cy="4790694"/>
            </a:xfrm>
            <a:custGeom>
              <a:avLst/>
              <a:gdLst/>
              <a:ahLst/>
              <a:cxnLst/>
              <a:rect l="l" t="t" r="r" b="b"/>
              <a:pathLst>
                <a:path w="4882261" h="4790694">
                  <a:moveTo>
                    <a:pt x="0" y="0"/>
                  </a:moveTo>
                  <a:lnTo>
                    <a:pt x="4882261" y="0"/>
                  </a:lnTo>
                  <a:lnTo>
                    <a:pt x="4882261" y="4790694"/>
                  </a:lnTo>
                  <a:lnTo>
                    <a:pt x="0" y="479069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7" r="-6"/>
              </a:stretch>
            </a:blipFill>
          </p:spPr>
        </p:sp>
      </p:grpSp>
      <p:sp>
        <p:nvSpPr>
          <p:cNvPr id="5" name="Freeform 5"/>
          <p:cNvSpPr/>
          <p:nvPr/>
        </p:nvSpPr>
        <p:spPr>
          <a:xfrm>
            <a:off x="13883620" y="7533508"/>
            <a:ext cx="6051176" cy="4114800"/>
          </a:xfrm>
          <a:custGeom>
            <a:avLst/>
            <a:gdLst/>
            <a:ahLst/>
            <a:cxnLst/>
            <a:rect l="l" t="t" r="r" b="b"/>
            <a:pathLst>
              <a:path w="6051176" h="4114800">
                <a:moveTo>
                  <a:pt x="0" y="0"/>
                </a:moveTo>
                <a:lnTo>
                  <a:pt x="6051176" y="0"/>
                </a:lnTo>
                <a:lnTo>
                  <a:pt x="605117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 t="-60" b="-60"/>
            </a:stretch>
          </a:blipFill>
        </p:spPr>
      </p:sp>
      <p:sp>
        <p:nvSpPr>
          <p:cNvPr id="6" name="Freeform 6"/>
          <p:cNvSpPr/>
          <p:nvPr/>
        </p:nvSpPr>
        <p:spPr>
          <a:xfrm rot="-2282527">
            <a:off x="-2313697" y="-1538146"/>
            <a:ext cx="6051176" cy="4114800"/>
          </a:xfrm>
          <a:custGeom>
            <a:avLst/>
            <a:gdLst/>
            <a:ahLst/>
            <a:cxnLst/>
            <a:rect l="l" t="t" r="r" b="b"/>
            <a:pathLst>
              <a:path w="6051176" h="4114800">
                <a:moveTo>
                  <a:pt x="0" y="0"/>
                </a:moveTo>
                <a:lnTo>
                  <a:pt x="6051176" y="0"/>
                </a:lnTo>
                <a:lnTo>
                  <a:pt x="605117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 t="-60" b="-60"/>
            </a:stretch>
          </a:blipFill>
        </p:spPr>
      </p:sp>
      <p:grpSp>
        <p:nvGrpSpPr>
          <p:cNvPr id="7" name="Group 7"/>
          <p:cNvGrpSpPr/>
          <p:nvPr/>
        </p:nvGrpSpPr>
        <p:grpSpPr>
          <a:xfrm rot="-623418">
            <a:off x="484162" y="3676089"/>
            <a:ext cx="5278731" cy="5849009"/>
            <a:chOff x="0" y="0"/>
            <a:chExt cx="7038308" cy="7798679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7038340" cy="7798689"/>
            </a:xfrm>
            <a:custGeom>
              <a:avLst/>
              <a:gdLst/>
              <a:ahLst/>
              <a:cxnLst/>
              <a:rect l="l" t="t" r="r" b="b"/>
              <a:pathLst>
                <a:path w="7038340" h="7798689">
                  <a:moveTo>
                    <a:pt x="0" y="0"/>
                  </a:moveTo>
                  <a:lnTo>
                    <a:pt x="7038340" y="0"/>
                  </a:lnTo>
                  <a:lnTo>
                    <a:pt x="7038340" y="7798689"/>
                  </a:lnTo>
                  <a:lnTo>
                    <a:pt x="0" y="779868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l="-24" r="-23"/>
              </a:stretch>
            </a:blipFill>
          </p:spPr>
        </p:sp>
      </p:grpSp>
      <p:grpSp>
        <p:nvGrpSpPr>
          <p:cNvPr id="9" name="Group 9"/>
          <p:cNvGrpSpPr/>
          <p:nvPr/>
        </p:nvGrpSpPr>
        <p:grpSpPr>
          <a:xfrm rot="-1098428">
            <a:off x="13676988" y="4759029"/>
            <a:ext cx="2681821" cy="3936618"/>
            <a:chOff x="0" y="0"/>
            <a:chExt cx="3575761" cy="5248824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575812" cy="5248783"/>
            </a:xfrm>
            <a:custGeom>
              <a:avLst/>
              <a:gdLst/>
              <a:ahLst/>
              <a:cxnLst/>
              <a:rect l="l" t="t" r="r" b="b"/>
              <a:pathLst>
                <a:path w="3575812" h="5248783">
                  <a:moveTo>
                    <a:pt x="0" y="0"/>
                  </a:moveTo>
                  <a:lnTo>
                    <a:pt x="3575812" y="0"/>
                  </a:lnTo>
                  <a:lnTo>
                    <a:pt x="3575812" y="5248783"/>
                  </a:lnTo>
                  <a:lnTo>
                    <a:pt x="0" y="524878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/>
              <a:stretch>
                <a:fillRect l="-16" r="-15"/>
              </a:stretch>
            </a:blipFill>
          </p:spPr>
        </p:sp>
      </p:grpSp>
      <p:sp>
        <p:nvSpPr>
          <p:cNvPr id="11" name="TextBox 11"/>
          <p:cNvSpPr txBox="1"/>
          <p:nvPr/>
        </p:nvSpPr>
        <p:spPr>
          <a:xfrm>
            <a:off x="4285125" y="3582159"/>
            <a:ext cx="9717751" cy="37322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592"/>
              </a:lnSpc>
            </a:pPr>
            <a:r>
              <a:rPr lang="en-US" sz="15592">
                <a:solidFill>
                  <a:srgbClr val="000000"/>
                </a:solidFill>
                <a:latin typeface="Adigiana Toybox"/>
                <a:ea typeface="Adigiana Toybox"/>
                <a:cs typeface="Adigiana Toybox"/>
                <a:sym typeface="Adigiana Toybox"/>
              </a:rPr>
              <a:t>THANK</a:t>
            </a:r>
          </a:p>
          <a:p>
            <a:pPr algn="ctr">
              <a:lnSpc>
                <a:spcPts val="15592"/>
              </a:lnSpc>
            </a:pPr>
            <a:r>
              <a:rPr lang="en-US" sz="15592">
                <a:solidFill>
                  <a:srgbClr val="000000"/>
                </a:solidFill>
                <a:latin typeface="Adigiana Toybox"/>
                <a:ea typeface="Adigiana Toybox"/>
                <a:cs typeface="Adigiana Toybox"/>
                <a:sym typeface="Adigiana Toybox"/>
              </a:rPr>
              <a:t>YOU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2207880" y="-791662"/>
            <a:ext cx="22703761" cy="12001701"/>
            <a:chOff x="0" y="0"/>
            <a:chExt cx="30271681" cy="1600226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6002268" cy="16002268"/>
            </a:xfrm>
            <a:custGeom>
              <a:avLst/>
              <a:gdLst/>
              <a:ahLst/>
              <a:cxnLst/>
              <a:rect l="l" t="t" r="r" b="b"/>
              <a:pathLst>
                <a:path w="16002268" h="16002268">
                  <a:moveTo>
                    <a:pt x="0" y="0"/>
                  </a:moveTo>
                  <a:lnTo>
                    <a:pt x="16002268" y="0"/>
                  </a:lnTo>
                  <a:lnTo>
                    <a:pt x="16002268" y="16002268"/>
                  </a:lnTo>
                  <a:lnTo>
                    <a:pt x="0" y="1600226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14269413" y="0"/>
              <a:ext cx="16002268" cy="16002268"/>
            </a:xfrm>
            <a:custGeom>
              <a:avLst/>
              <a:gdLst/>
              <a:ahLst/>
              <a:cxnLst/>
              <a:rect l="l" t="t" r="r" b="b"/>
              <a:pathLst>
                <a:path w="16002268" h="16002268">
                  <a:moveTo>
                    <a:pt x="0" y="0"/>
                  </a:moveTo>
                  <a:lnTo>
                    <a:pt x="16002268" y="0"/>
                  </a:lnTo>
                  <a:lnTo>
                    <a:pt x="16002268" y="16002268"/>
                  </a:lnTo>
                  <a:lnTo>
                    <a:pt x="0" y="1600226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</p:sp>
      </p:grpSp>
      <p:grpSp>
        <p:nvGrpSpPr>
          <p:cNvPr id="5" name="Group 5"/>
          <p:cNvGrpSpPr/>
          <p:nvPr/>
        </p:nvGrpSpPr>
        <p:grpSpPr>
          <a:xfrm>
            <a:off x="1393644" y="949088"/>
            <a:ext cx="15503548" cy="8388823"/>
            <a:chOff x="0" y="0"/>
            <a:chExt cx="20671397" cy="11185097"/>
          </a:xfrm>
        </p:grpSpPr>
        <p:grpSp>
          <p:nvGrpSpPr>
            <p:cNvPr id="6" name="Group 6"/>
            <p:cNvGrpSpPr/>
            <p:nvPr/>
          </p:nvGrpSpPr>
          <p:grpSpPr>
            <a:xfrm>
              <a:off x="249421" y="555434"/>
              <a:ext cx="20168773" cy="10317471"/>
              <a:chOff x="0" y="0"/>
              <a:chExt cx="3983955" cy="2038019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3983955" cy="2038019"/>
              </a:xfrm>
              <a:custGeom>
                <a:avLst/>
                <a:gdLst/>
                <a:ahLst/>
                <a:cxnLst/>
                <a:rect l="l" t="t" r="r" b="b"/>
                <a:pathLst>
                  <a:path w="3983955" h="2038019">
                    <a:moveTo>
                      <a:pt x="26102" y="0"/>
                    </a:moveTo>
                    <a:lnTo>
                      <a:pt x="3957853" y="0"/>
                    </a:lnTo>
                    <a:cubicBezTo>
                      <a:pt x="3964776" y="0"/>
                      <a:pt x="3971415" y="2750"/>
                      <a:pt x="3976310" y="7645"/>
                    </a:cubicBezTo>
                    <a:cubicBezTo>
                      <a:pt x="3981205" y="12540"/>
                      <a:pt x="3983955" y="19180"/>
                      <a:pt x="3983955" y="26102"/>
                    </a:cubicBezTo>
                    <a:lnTo>
                      <a:pt x="3983955" y="2011917"/>
                    </a:lnTo>
                    <a:cubicBezTo>
                      <a:pt x="3983955" y="2026333"/>
                      <a:pt x="3972269" y="2038019"/>
                      <a:pt x="3957853" y="2038019"/>
                    </a:cubicBezTo>
                    <a:lnTo>
                      <a:pt x="26102" y="2038019"/>
                    </a:lnTo>
                    <a:cubicBezTo>
                      <a:pt x="11686" y="2038019"/>
                      <a:pt x="0" y="2026333"/>
                      <a:pt x="0" y="2011917"/>
                    </a:cubicBezTo>
                    <a:lnTo>
                      <a:pt x="0" y="26102"/>
                    </a:lnTo>
                    <a:cubicBezTo>
                      <a:pt x="0" y="11686"/>
                      <a:pt x="11686" y="0"/>
                      <a:pt x="26102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0" y="-38100"/>
                <a:ext cx="3983955" cy="2076119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9" name="Freeform 9"/>
            <p:cNvSpPr/>
            <p:nvPr/>
          </p:nvSpPr>
          <p:spPr>
            <a:xfrm>
              <a:off x="0" y="0"/>
              <a:ext cx="10027874" cy="11185097"/>
            </a:xfrm>
            <a:custGeom>
              <a:avLst/>
              <a:gdLst/>
              <a:ahLst/>
              <a:cxnLst/>
              <a:rect l="l" t="t" r="r" b="b"/>
              <a:pathLst>
                <a:path w="10027874" h="11185097">
                  <a:moveTo>
                    <a:pt x="0" y="0"/>
                  </a:moveTo>
                  <a:lnTo>
                    <a:pt x="10027874" y="0"/>
                  </a:lnTo>
                  <a:lnTo>
                    <a:pt x="10027874" y="11185097"/>
                  </a:lnTo>
                  <a:lnTo>
                    <a:pt x="0" y="111850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 r="-42847"/>
              </a:stretch>
            </a:blipFill>
          </p:spPr>
        </p:sp>
        <p:sp>
          <p:nvSpPr>
            <p:cNvPr id="10" name="Freeform 10"/>
            <p:cNvSpPr/>
            <p:nvPr/>
          </p:nvSpPr>
          <p:spPr>
            <a:xfrm>
              <a:off x="9940672" y="0"/>
              <a:ext cx="10730725" cy="11185097"/>
            </a:xfrm>
            <a:custGeom>
              <a:avLst/>
              <a:gdLst/>
              <a:ahLst/>
              <a:cxnLst/>
              <a:rect l="l" t="t" r="r" b="b"/>
              <a:pathLst>
                <a:path w="10730725" h="11185097">
                  <a:moveTo>
                    <a:pt x="0" y="0"/>
                  </a:moveTo>
                  <a:lnTo>
                    <a:pt x="10730725" y="0"/>
                  </a:lnTo>
                  <a:lnTo>
                    <a:pt x="10730725" y="11185097"/>
                  </a:lnTo>
                  <a:lnTo>
                    <a:pt x="0" y="111850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 l="-33491"/>
              </a:stretch>
            </a:blipFill>
          </p:spPr>
        </p:sp>
        <p:grpSp>
          <p:nvGrpSpPr>
            <p:cNvPr id="11" name="Group 11"/>
            <p:cNvGrpSpPr/>
            <p:nvPr/>
          </p:nvGrpSpPr>
          <p:grpSpPr>
            <a:xfrm>
              <a:off x="918337" y="1862860"/>
              <a:ext cx="18861347" cy="8189104"/>
              <a:chOff x="0" y="0"/>
              <a:chExt cx="3725698" cy="1617601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3725698" cy="1617601"/>
              </a:xfrm>
              <a:custGeom>
                <a:avLst/>
                <a:gdLst/>
                <a:ahLst/>
                <a:cxnLst/>
                <a:rect l="l" t="t" r="r" b="b"/>
                <a:pathLst>
                  <a:path w="3725698" h="1617601">
                    <a:moveTo>
                      <a:pt x="27912" y="0"/>
                    </a:moveTo>
                    <a:lnTo>
                      <a:pt x="3697787" y="0"/>
                    </a:lnTo>
                    <a:cubicBezTo>
                      <a:pt x="3705189" y="0"/>
                      <a:pt x="3712289" y="2941"/>
                      <a:pt x="3717523" y="8175"/>
                    </a:cubicBezTo>
                    <a:cubicBezTo>
                      <a:pt x="3722758" y="13410"/>
                      <a:pt x="3725698" y="20509"/>
                      <a:pt x="3725698" y="27912"/>
                    </a:cubicBezTo>
                    <a:lnTo>
                      <a:pt x="3725698" y="1589689"/>
                    </a:lnTo>
                    <a:cubicBezTo>
                      <a:pt x="3725698" y="1597092"/>
                      <a:pt x="3722758" y="1604191"/>
                      <a:pt x="3717523" y="1609426"/>
                    </a:cubicBezTo>
                    <a:cubicBezTo>
                      <a:pt x="3712289" y="1614660"/>
                      <a:pt x="3705189" y="1617601"/>
                      <a:pt x="3697787" y="1617601"/>
                    </a:cubicBezTo>
                    <a:lnTo>
                      <a:pt x="27912" y="1617601"/>
                    </a:lnTo>
                    <a:cubicBezTo>
                      <a:pt x="20509" y="1617601"/>
                      <a:pt x="13410" y="1614660"/>
                      <a:pt x="8175" y="1609426"/>
                    </a:cubicBezTo>
                    <a:cubicBezTo>
                      <a:pt x="2941" y="1604191"/>
                      <a:pt x="0" y="1597092"/>
                      <a:pt x="0" y="1589689"/>
                    </a:cubicBezTo>
                    <a:lnTo>
                      <a:pt x="0" y="27912"/>
                    </a:lnTo>
                    <a:cubicBezTo>
                      <a:pt x="0" y="20509"/>
                      <a:pt x="2941" y="13410"/>
                      <a:pt x="8175" y="8175"/>
                    </a:cubicBezTo>
                    <a:cubicBezTo>
                      <a:pt x="13410" y="2941"/>
                      <a:pt x="20509" y="0"/>
                      <a:pt x="27912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13" name="TextBox 13"/>
              <p:cNvSpPr txBox="1"/>
              <p:nvPr/>
            </p:nvSpPr>
            <p:spPr>
              <a:xfrm>
                <a:off x="0" y="-38100"/>
                <a:ext cx="3725698" cy="165570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</p:grpSp>
      <p:grpSp>
        <p:nvGrpSpPr>
          <p:cNvPr id="14" name="Group 14"/>
          <p:cNvGrpSpPr/>
          <p:nvPr/>
        </p:nvGrpSpPr>
        <p:grpSpPr>
          <a:xfrm>
            <a:off x="1131833" y="6888252"/>
            <a:ext cx="2280286" cy="941328"/>
            <a:chOff x="0" y="0"/>
            <a:chExt cx="3040382" cy="1255104"/>
          </a:xfrm>
        </p:grpSpPr>
        <p:grpSp>
          <p:nvGrpSpPr>
            <p:cNvPr id="15" name="Group 15"/>
            <p:cNvGrpSpPr/>
            <p:nvPr/>
          </p:nvGrpSpPr>
          <p:grpSpPr>
            <a:xfrm rot="-601118">
              <a:off x="71523" y="193672"/>
              <a:ext cx="1410851" cy="945923"/>
              <a:chOff x="0" y="0"/>
              <a:chExt cx="582156" cy="390314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582156" cy="390314"/>
              </a:xfrm>
              <a:custGeom>
                <a:avLst/>
                <a:gdLst/>
                <a:ahLst/>
                <a:cxnLst/>
                <a:rect l="l" t="t" r="r" b="b"/>
                <a:pathLst>
                  <a:path w="582156" h="390314">
                    <a:moveTo>
                      <a:pt x="291078" y="0"/>
                    </a:moveTo>
                    <a:cubicBezTo>
                      <a:pt x="130320" y="0"/>
                      <a:pt x="0" y="87375"/>
                      <a:pt x="0" y="195157"/>
                    </a:cubicBezTo>
                    <a:cubicBezTo>
                      <a:pt x="0" y="302939"/>
                      <a:pt x="130320" y="390314"/>
                      <a:pt x="291078" y="390314"/>
                    </a:cubicBezTo>
                    <a:cubicBezTo>
                      <a:pt x="451836" y="390314"/>
                      <a:pt x="582156" y="302939"/>
                      <a:pt x="582156" y="195157"/>
                    </a:cubicBezTo>
                    <a:cubicBezTo>
                      <a:pt x="582156" y="87375"/>
                      <a:pt x="451836" y="0"/>
                      <a:pt x="291078" y="0"/>
                    </a:cubicBezTo>
                    <a:close/>
                  </a:path>
                </a:pathLst>
              </a:custGeom>
              <a:solidFill>
                <a:srgbClr val="F9F9F9"/>
              </a:solidFill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54577" y="-1508"/>
                <a:ext cx="473002" cy="35523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 rot="-601118">
              <a:off x="2004588" y="76366"/>
              <a:ext cx="960839" cy="945923"/>
              <a:chOff x="0" y="0"/>
              <a:chExt cx="396469" cy="390314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396469" cy="390314"/>
              </a:xfrm>
              <a:custGeom>
                <a:avLst/>
                <a:gdLst/>
                <a:ahLst/>
                <a:cxnLst/>
                <a:rect l="l" t="t" r="r" b="b"/>
                <a:pathLst>
                  <a:path w="396469" h="390314">
                    <a:moveTo>
                      <a:pt x="198234" y="0"/>
                    </a:moveTo>
                    <a:cubicBezTo>
                      <a:pt x="88753" y="0"/>
                      <a:pt x="0" y="87375"/>
                      <a:pt x="0" y="195157"/>
                    </a:cubicBezTo>
                    <a:cubicBezTo>
                      <a:pt x="0" y="302939"/>
                      <a:pt x="88753" y="390314"/>
                      <a:pt x="198234" y="390314"/>
                    </a:cubicBezTo>
                    <a:cubicBezTo>
                      <a:pt x="307716" y="390314"/>
                      <a:pt x="396469" y="302939"/>
                      <a:pt x="396469" y="195157"/>
                    </a:cubicBezTo>
                    <a:cubicBezTo>
                      <a:pt x="396469" y="87375"/>
                      <a:pt x="307716" y="0"/>
                      <a:pt x="198234" y="0"/>
                    </a:cubicBezTo>
                    <a:close/>
                  </a:path>
                </a:pathLst>
              </a:custGeom>
              <a:solidFill>
                <a:srgbClr val="F9F9F9"/>
              </a:solidFill>
            </p:spPr>
          </p:sp>
          <p:sp>
            <p:nvSpPr>
              <p:cNvPr id="20" name="TextBox 20"/>
              <p:cNvSpPr txBox="1"/>
              <p:nvPr/>
            </p:nvSpPr>
            <p:spPr>
              <a:xfrm>
                <a:off x="37169" y="-1508"/>
                <a:ext cx="322131" cy="35523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</p:grpSp>
      <p:grpSp>
        <p:nvGrpSpPr>
          <p:cNvPr id="21" name="Group 21"/>
          <p:cNvGrpSpPr/>
          <p:nvPr/>
        </p:nvGrpSpPr>
        <p:grpSpPr>
          <a:xfrm>
            <a:off x="14703844" y="8650692"/>
            <a:ext cx="2192489" cy="1042048"/>
            <a:chOff x="0" y="0"/>
            <a:chExt cx="2923319" cy="1389398"/>
          </a:xfrm>
        </p:grpSpPr>
        <p:grpSp>
          <p:nvGrpSpPr>
            <p:cNvPr id="22" name="Group 22"/>
            <p:cNvGrpSpPr/>
            <p:nvPr/>
          </p:nvGrpSpPr>
          <p:grpSpPr>
            <a:xfrm rot="-1297500">
              <a:off x="51681" y="727040"/>
              <a:ext cx="1063033" cy="483493"/>
              <a:chOff x="0" y="0"/>
              <a:chExt cx="1070362" cy="486826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0" y="0"/>
                <a:ext cx="1070362" cy="486826"/>
              </a:xfrm>
              <a:custGeom>
                <a:avLst/>
                <a:gdLst/>
                <a:ahLst/>
                <a:cxnLst/>
                <a:rect l="l" t="t" r="r" b="b"/>
                <a:pathLst>
                  <a:path w="1070362" h="486826">
                    <a:moveTo>
                      <a:pt x="535181" y="0"/>
                    </a:moveTo>
                    <a:cubicBezTo>
                      <a:pt x="239609" y="0"/>
                      <a:pt x="0" y="108980"/>
                      <a:pt x="0" y="243413"/>
                    </a:cubicBezTo>
                    <a:cubicBezTo>
                      <a:pt x="0" y="377847"/>
                      <a:pt x="239609" y="486826"/>
                      <a:pt x="535181" y="486826"/>
                    </a:cubicBezTo>
                    <a:cubicBezTo>
                      <a:pt x="830753" y="486826"/>
                      <a:pt x="1070362" y="377847"/>
                      <a:pt x="1070362" y="243413"/>
                    </a:cubicBezTo>
                    <a:cubicBezTo>
                      <a:pt x="1070362" y="108980"/>
                      <a:pt x="830753" y="0"/>
                      <a:pt x="535181" y="0"/>
                    </a:cubicBezTo>
                    <a:close/>
                  </a:path>
                </a:pathLst>
              </a:custGeom>
              <a:solidFill>
                <a:srgbClr val="F9F9F9"/>
              </a:solidFill>
            </p:spPr>
          </p:sp>
          <p:sp>
            <p:nvSpPr>
              <p:cNvPr id="24" name="TextBox 24"/>
              <p:cNvSpPr txBox="1"/>
              <p:nvPr/>
            </p:nvSpPr>
            <p:spPr>
              <a:xfrm>
                <a:off x="100346" y="7540"/>
                <a:ext cx="869669" cy="43364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5" name="Group 25"/>
            <p:cNvGrpSpPr/>
            <p:nvPr/>
          </p:nvGrpSpPr>
          <p:grpSpPr>
            <a:xfrm rot="-684227">
              <a:off x="1918413" y="87854"/>
              <a:ext cx="951793" cy="632285"/>
              <a:chOff x="0" y="0"/>
              <a:chExt cx="958355" cy="636644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958355" cy="636644"/>
              </a:xfrm>
              <a:custGeom>
                <a:avLst/>
                <a:gdLst/>
                <a:ahLst/>
                <a:cxnLst/>
                <a:rect l="l" t="t" r="r" b="b"/>
                <a:pathLst>
                  <a:path w="958355" h="636644">
                    <a:moveTo>
                      <a:pt x="479177" y="0"/>
                    </a:moveTo>
                    <a:cubicBezTo>
                      <a:pt x="214535" y="0"/>
                      <a:pt x="0" y="142518"/>
                      <a:pt x="0" y="318322"/>
                    </a:cubicBezTo>
                    <a:cubicBezTo>
                      <a:pt x="0" y="494127"/>
                      <a:pt x="214535" y="636644"/>
                      <a:pt x="479177" y="636644"/>
                    </a:cubicBezTo>
                    <a:cubicBezTo>
                      <a:pt x="743820" y="636644"/>
                      <a:pt x="958355" y="494127"/>
                      <a:pt x="958355" y="318322"/>
                    </a:cubicBezTo>
                    <a:cubicBezTo>
                      <a:pt x="958355" y="142518"/>
                      <a:pt x="743820" y="0"/>
                      <a:pt x="479177" y="0"/>
                    </a:cubicBezTo>
                    <a:close/>
                  </a:path>
                </a:pathLst>
              </a:custGeom>
              <a:solidFill>
                <a:srgbClr val="F9F9F9"/>
              </a:solidFill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89846" y="21585"/>
                <a:ext cx="778663" cy="555373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</p:grpSp>
      <p:sp>
        <p:nvSpPr>
          <p:cNvPr id="28" name="Freeform 28"/>
          <p:cNvSpPr/>
          <p:nvPr/>
        </p:nvSpPr>
        <p:spPr>
          <a:xfrm rot="-796048" flipH="1" flipV="1">
            <a:off x="13482534" y="4861641"/>
            <a:ext cx="1030705" cy="232377"/>
          </a:xfrm>
          <a:custGeom>
            <a:avLst/>
            <a:gdLst/>
            <a:ahLst/>
            <a:cxnLst/>
            <a:rect l="l" t="t" r="r" b="b"/>
            <a:pathLst>
              <a:path w="1030705" h="232377">
                <a:moveTo>
                  <a:pt x="1030705" y="232377"/>
                </a:moveTo>
                <a:lnTo>
                  <a:pt x="0" y="232377"/>
                </a:lnTo>
                <a:lnTo>
                  <a:pt x="0" y="0"/>
                </a:lnTo>
                <a:lnTo>
                  <a:pt x="1030705" y="0"/>
                </a:lnTo>
                <a:lnTo>
                  <a:pt x="1030705" y="232377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29" name="TextBox 29"/>
          <p:cNvSpPr txBox="1"/>
          <p:nvPr/>
        </p:nvSpPr>
        <p:spPr>
          <a:xfrm>
            <a:off x="2778046" y="2920844"/>
            <a:ext cx="12734745" cy="3470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999"/>
              </a:lnSpc>
              <a:spcBef>
                <a:spcPct val="0"/>
              </a:spcBef>
            </a:pPr>
            <a:r>
              <a:rPr lang="en-US" sz="9999">
                <a:solidFill>
                  <a:srgbClr val="4371BE"/>
                </a:solidFill>
                <a:latin typeface="Paytone One"/>
                <a:ea typeface="Paytone One"/>
                <a:cs typeface="Paytone One"/>
                <a:sym typeface="Paytone One"/>
              </a:rPr>
              <a:t>What is your favorite color?</a:t>
            </a:r>
          </a:p>
        </p:txBody>
      </p:sp>
      <p:sp>
        <p:nvSpPr>
          <p:cNvPr id="30" name="Freeform 30"/>
          <p:cNvSpPr/>
          <p:nvPr/>
        </p:nvSpPr>
        <p:spPr>
          <a:xfrm>
            <a:off x="12872431" y="5688821"/>
            <a:ext cx="3662826" cy="3649091"/>
          </a:xfrm>
          <a:custGeom>
            <a:avLst/>
            <a:gdLst/>
            <a:ahLst/>
            <a:cxnLst/>
            <a:rect l="l" t="t" r="r" b="b"/>
            <a:pathLst>
              <a:path w="3662826" h="3649091">
                <a:moveTo>
                  <a:pt x="0" y="0"/>
                </a:moveTo>
                <a:lnTo>
                  <a:pt x="3662826" y="0"/>
                </a:lnTo>
                <a:lnTo>
                  <a:pt x="3662826" y="3649091"/>
                </a:lnTo>
                <a:lnTo>
                  <a:pt x="0" y="364909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31"/>
          <p:cNvSpPr/>
          <p:nvPr/>
        </p:nvSpPr>
        <p:spPr>
          <a:xfrm flipH="1">
            <a:off x="1028700" y="6237889"/>
            <a:ext cx="4556398" cy="4049111"/>
          </a:xfrm>
          <a:custGeom>
            <a:avLst/>
            <a:gdLst/>
            <a:ahLst/>
            <a:cxnLst/>
            <a:rect l="l" t="t" r="r" b="b"/>
            <a:pathLst>
              <a:path w="4556398" h="4049111">
                <a:moveTo>
                  <a:pt x="4556398" y="0"/>
                </a:moveTo>
                <a:lnTo>
                  <a:pt x="0" y="0"/>
                </a:lnTo>
                <a:lnTo>
                  <a:pt x="0" y="4049111"/>
                </a:lnTo>
                <a:lnTo>
                  <a:pt x="4556398" y="4049111"/>
                </a:lnTo>
                <a:lnTo>
                  <a:pt x="4556398" y="0"/>
                </a:lnTo>
                <a:close/>
              </a:path>
            </a:pathLst>
          </a:custGeom>
          <a:blipFill>
            <a:blip r:embed="rId9"/>
            <a:stretch>
              <a:fillRect t="-2536" b="-2536"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8888" b="-38888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473759" y="1028700"/>
            <a:ext cx="11922206" cy="8444387"/>
            <a:chOff x="0" y="0"/>
            <a:chExt cx="2934543" cy="2078509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934543" cy="2078509"/>
            </a:xfrm>
            <a:custGeom>
              <a:avLst/>
              <a:gdLst/>
              <a:ahLst/>
              <a:cxnLst/>
              <a:rect l="l" t="t" r="r" b="b"/>
              <a:pathLst>
                <a:path w="2934543" h="2078509">
                  <a:moveTo>
                    <a:pt x="40910" y="0"/>
                  </a:moveTo>
                  <a:lnTo>
                    <a:pt x="2893632" y="0"/>
                  </a:lnTo>
                  <a:cubicBezTo>
                    <a:pt x="2904482" y="0"/>
                    <a:pt x="2914888" y="4310"/>
                    <a:pt x="2922560" y="11982"/>
                  </a:cubicBezTo>
                  <a:cubicBezTo>
                    <a:pt x="2930232" y="19655"/>
                    <a:pt x="2934543" y="30060"/>
                    <a:pt x="2934543" y="40910"/>
                  </a:cubicBezTo>
                  <a:lnTo>
                    <a:pt x="2934543" y="2037599"/>
                  </a:lnTo>
                  <a:cubicBezTo>
                    <a:pt x="2934543" y="2048449"/>
                    <a:pt x="2930232" y="2058855"/>
                    <a:pt x="2922560" y="2066527"/>
                  </a:cubicBezTo>
                  <a:cubicBezTo>
                    <a:pt x="2914888" y="2074199"/>
                    <a:pt x="2904482" y="2078509"/>
                    <a:pt x="2893632" y="2078509"/>
                  </a:cubicBezTo>
                  <a:lnTo>
                    <a:pt x="40910" y="2078509"/>
                  </a:lnTo>
                  <a:cubicBezTo>
                    <a:pt x="30060" y="2078509"/>
                    <a:pt x="19655" y="2074199"/>
                    <a:pt x="11982" y="2066527"/>
                  </a:cubicBezTo>
                  <a:cubicBezTo>
                    <a:pt x="4310" y="2058855"/>
                    <a:pt x="0" y="2048449"/>
                    <a:pt x="0" y="2037599"/>
                  </a:cubicBezTo>
                  <a:lnTo>
                    <a:pt x="0" y="40910"/>
                  </a:lnTo>
                  <a:cubicBezTo>
                    <a:pt x="0" y="30060"/>
                    <a:pt x="4310" y="19655"/>
                    <a:pt x="11982" y="11982"/>
                  </a:cubicBezTo>
                  <a:cubicBezTo>
                    <a:pt x="19655" y="4310"/>
                    <a:pt x="30060" y="0"/>
                    <a:pt x="40910" y="0"/>
                  </a:cubicBezTo>
                  <a:close/>
                </a:path>
              </a:pathLst>
            </a:custGeom>
            <a:solidFill>
              <a:srgbClr val="FFEB9B"/>
            </a:solidFill>
            <a:ln cap="rnd">
              <a:noFill/>
              <a:prstDash val="solid"/>
              <a:round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0" y="-180975"/>
              <a:ext cx="2934543" cy="22594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473759" y="945395"/>
            <a:ext cx="12321964" cy="8396211"/>
            <a:chOff x="0" y="0"/>
            <a:chExt cx="3032939" cy="2066651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32939" cy="2066651"/>
            </a:xfrm>
            <a:custGeom>
              <a:avLst/>
              <a:gdLst/>
              <a:ahLst/>
              <a:cxnLst/>
              <a:rect l="l" t="t" r="r" b="b"/>
              <a:pathLst>
                <a:path w="3032939" h="2066651">
                  <a:moveTo>
                    <a:pt x="39583" y="0"/>
                  </a:moveTo>
                  <a:lnTo>
                    <a:pt x="2993356" y="0"/>
                  </a:lnTo>
                  <a:cubicBezTo>
                    <a:pt x="3003854" y="0"/>
                    <a:pt x="3013923" y="4170"/>
                    <a:pt x="3021346" y="11594"/>
                  </a:cubicBezTo>
                  <a:cubicBezTo>
                    <a:pt x="3028769" y="19017"/>
                    <a:pt x="3032939" y="29085"/>
                    <a:pt x="3032939" y="39583"/>
                  </a:cubicBezTo>
                  <a:lnTo>
                    <a:pt x="3032939" y="2027068"/>
                  </a:lnTo>
                  <a:cubicBezTo>
                    <a:pt x="3032939" y="2048929"/>
                    <a:pt x="3015218" y="2066651"/>
                    <a:pt x="2993356" y="2066651"/>
                  </a:cubicBezTo>
                  <a:lnTo>
                    <a:pt x="39583" y="2066651"/>
                  </a:lnTo>
                  <a:cubicBezTo>
                    <a:pt x="29085" y="2066651"/>
                    <a:pt x="19017" y="2062481"/>
                    <a:pt x="11594" y="2055057"/>
                  </a:cubicBezTo>
                  <a:cubicBezTo>
                    <a:pt x="4170" y="2047634"/>
                    <a:pt x="0" y="2037566"/>
                    <a:pt x="0" y="2027068"/>
                  </a:cubicBezTo>
                  <a:lnTo>
                    <a:pt x="0" y="39583"/>
                  </a:lnTo>
                  <a:cubicBezTo>
                    <a:pt x="0" y="29085"/>
                    <a:pt x="4170" y="19017"/>
                    <a:pt x="11594" y="11594"/>
                  </a:cubicBezTo>
                  <a:cubicBezTo>
                    <a:pt x="19017" y="4170"/>
                    <a:pt x="29085" y="0"/>
                    <a:pt x="3958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0" y="-180975"/>
              <a:ext cx="3032939" cy="224762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219340" y="1567252"/>
            <a:ext cx="10516686" cy="7152497"/>
            <a:chOff x="0" y="0"/>
            <a:chExt cx="2588587" cy="1760522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588587" cy="1760522"/>
            </a:xfrm>
            <a:custGeom>
              <a:avLst/>
              <a:gdLst/>
              <a:ahLst/>
              <a:cxnLst/>
              <a:rect l="l" t="t" r="r" b="b"/>
              <a:pathLst>
                <a:path w="2588587" h="1760522">
                  <a:moveTo>
                    <a:pt x="29446" y="0"/>
                  </a:moveTo>
                  <a:lnTo>
                    <a:pt x="2559140" y="0"/>
                  </a:lnTo>
                  <a:cubicBezTo>
                    <a:pt x="2566950" y="0"/>
                    <a:pt x="2574440" y="3102"/>
                    <a:pt x="2579962" y="8625"/>
                  </a:cubicBezTo>
                  <a:cubicBezTo>
                    <a:pt x="2585484" y="14147"/>
                    <a:pt x="2588587" y="21637"/>
                    <a:pt x="2588587" y="29446"/>
                  </a:cubicBezTo>
                  <a:lnTo>
                    <a:pt x="2588587" y="1731076"/>
                  </a:lnTo>
                  <a:cubicBezTo>
                    <a:pt x="2588587" y="1738885"/>
                    <a:pt x="2585484" y="1746375"/>
                    <a:pt x="2579962" y="1751897"/>
                  </a:cubicBezTo>
                  <a:cubicBezTo>
                    <a:pt x="2574440" y="1757420"/>
                    <a:pt x="2566950" y="1760522"/>
                    <a:pt x="2559140" y="1760522"/>
                  </a:cubicBezTo>
                  <a:lnTo>
                    <a:pt x="29446" y="1760522"/>
                  </a:lnTo>
                  <a:cubicBezTo>
                    <a:pt x="21637" y="1760522"/>
                    <a:pt x="14147" y="1757420"/>
                    <a:pt x="8625" y="1751897"/>
                  </a:cubicBezTo>
                  <a:cubicBezTo>
                    <a:pt x="3102" y="1746375"/>
                    <a:pt x="0" y="1738885"/>
                    <a:pt x="0" y="1731076"/>
                  </a:cubicBezTo>
                  <a:lnTo>
                    <a:pt x="0" y="29446"/>
                  </a:lnTo>
                  <a:cubicBezTo>
                    <a:pt x="0" y="21637"/>
                    <a:pt x="3102" y="14147"/>
                    <a:pt x="8625" y="8625"/>
                  </a:cubicBezTo>
                  <a:cubicBezTo>
                    <a:pt x="14147" y="3102"/>
                    <a:pt x="21637" y="0"/>
                    <a:pt x="29446" y="0"/>
                  </a:cubicBezTo>
                  <a:close/>
                </a:path>
              </a:pathLst>
            </a:custGeom>
            <a:solidFill>
              <a:srgbClr val="FFFDE2"/>
            </a:solidFill>
            <a:ln w="38100" cap="rnd">
              <a:solidFill>
                <a:srgbClr val="FFB745"/>
              </a:solidFill>
              <a:prstDash val="dash"/>
              <a:round/>
            </a:ln>
          </p:spPr>
        </p:sp>
        <p:sp>
          <p:nvSpPr>
            <p:cNvPr id="11" name="TextBox 11"/>
            <p:cNvSpPr txBox="1"/>
            <p:nvPr/>
          </p:nvSpPr>
          <p:spPr>
            <a:xfrm>
              <a:off x="0" y="-180975"/>
              <a:ext cx="2588587" cy="194149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2" name="Freeform 12"/>
          <p:cNvSpPr/>
          <p:nvPr/>
        </p:nvSpPr>
        <p:spPr>
          <a:xfrm>
            <a:off x="0" y="2274766"/>
            <a:ext cx="1490212" cy="5051567"/>
          </a:xfrm>
          <a:custGeom>
            <a:avLst/>
            <a:gdLst/>
            <a:ahLst/>
            <a:cxnLst/>
            <a:rect l="l" t="t" r="r" b="b"/>
            <a:pathLst>
              <a:path w="1490212" h="5051567">
                <a:moveTo>
                  <a:pt x="0" y="0"/>
                </a:moveTo>
                <a:lnTo>
                  <a:pt x="1490212" y="0"/>
                </a:lnTo>
                <a:lnTo>
                  <a:pt x="1490212" y="5051567"/>
                </a:lnTo>
                <a:lnTo>
                  <a:pt x="0" y="505156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 flipH="1" flipV="1">
            <a:off x="16561907" y="6400748"/>
            <a:ext cx="1205706" cy="632996"/>
          </a:xfrm>
          <a:custGeom>
            <a:avLst/>
            <a:gdLst/>
            <a:ahLst/>
            <a:cxnLst/>
            <a:rect l="l" t="t" r="r" b="b"/>
            <a:pathLst>
              <a:path w="1205706" h="632996">
                <a:moveTo>
                  <a:pt x="1205706" y="632995"/>
                </a:moveTo>
                <a:lnTo>
                  <a:pt x="0" y="632995"/>
                </a:lnTo>
                <a:lnTo>
                  <a:pt x="0" y="0"/>
                </a:lnTo>
                <a:lnTo>
                  <a:pt x="1205706" y="0"/>
                </a:lnTo>
                <a:lnTo>
                  <a:pt x="1205706" y="632995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2068100" y="3059977"/>
            <a:ext cx="6219900" cy="7947533"/>
          </a:xfrm>
          <a:custGeom>
            <a:avLst/>
            <a:gdLst/>
            <a:ahLst/>
            <a:cxnLst/>
            <a:rect l="l" t="t" r="r" b="b"/>
            <a:pathLst>
              <a:path w="6219900" h="7947533">
                <a:moveTo>
                  <a:pt x="0" y="0"/>
                </a:moveTo>
                <a:lnTo>
                  <a:pt x="6219900" y="0"/>
                </a:lnTo>
                <a:lnTo>
                  <a:pt x="6219900" y="7947533"/>
                </a:lnTo>
                <a:lnTo>
                  <a:pt x="0" y="794753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3887" r="-13887"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1551414" y="2214922"/>
            <a:ext cx="10516686" cy="37001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979"/>
              </a:lnSpc>
            </a:pPr>
            <a:r>
              <a:rPr lang="en-US" sz="10699" dirty="0" smtClean="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“ </a:t>
            </a:r>
            <a:r>
              <a:rPr lang="en-US" sz="10699" dirty="0" err="1" smtClean="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Khảo</a:t>
            </a:r>
            <a:r>
              <a:rPr lang="en-US" sz="10699" dirty="0" smtClean="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 </a:t>
            </a:r>
            <a:r>
              <a:rPr lang="en-US" sz="10699" dirty="0" err="1" smtClean="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sát</a:t>
            </a:r>
            <a:r>
              <a:rPr lang="en-US" sz="10699" dirty="0" smtClean="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”</a:t>
            </a:r>
          </a:p>
          <a:p>
            <a:pPr algn="ctr">
              <a:lnSpc>
                <a:spcPts val="14979"/>
              </a:lnSpc>
            </a:pPr>
            <a:r>
              <a:rPr lang="en-US" sz="10699" dirty="0" err="1" smtClean="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là</a:t>
            </a:r>
            <a:r>
              <a:rPr lang="en-US" sz="10699" dirty="0" smtClean="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 </a:t>
            </a:r>
            <a:r>
              <a:rPr lang="en-US" sz="10699" dirty="0" err="1" smtClean="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gì</a:t>
            </a:r>
            <a:r>
              <a:rPr lang="en-US" sz="10699" dirty="0" smtClean="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?</a:t>
            </a:r>
            <a:endParaRPr lang="en-US" sz="10699" dirty="0">
              <a:solidFill>
                <a:srgbClr val="000000"/>
              </a:solidFill>
              <a:latin typeface="Paytone One"/>
              <a:ea typeface="Paytone One"/>
              <a:cs typeface="Paytone One"/>
              <a:sym typeface="Paytone One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1769483" y="5924601"/>
            <a:ext cx="2777678" cy="2795148"/>
          </a:xfrm>
          <a:custGeom>
            <a:avLst/>
            <a:gdLst/>
            <a:ahLst/>
            <a:cxnLst/>
            <a:rect l="l" t="t" r="r" b="b"/>
            <a:pathLst>
              <a:path w="2777678" h="2795148">
                <a:moveTo>
                  <a:pt x="0" y="0"/>
                </a:moveTo>
                <a:lnTo>
                  <a:pt x="2777678" y="0"/>
                </a:lnTo>
                <a:lnTo>
                  <a:pt x="2777678" y="2795147"/>
                </a:lnTo>
                <a:lnTo>
                  <a:pt x="0" y="279514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D1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18263" y="400470"/>
            <a:ext cx="17290738" cy="9368267"/>
            <a:chOff x="0" y="0"/>
            <a:chExt cx="4553939" cy="246736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553939" cy="2467363"/>
            </a:xfrm>
            <a:custGeom>
              <a:avLst/>
              <a:gdLst/>
              <a:ahLst/>
              <a:cxnLst/>
              <a:rect l="l" t="t" r="r" b="b"/>
              <a:pathLst>
                <a:path w="4553939" h="2467363">
                  <a:moveTo>
                    <a:pt x="22835" y="0"/>
                  </a:moveTo>
                  <a:lnTo>
                    <a:pt x="4531104" y="0"/>
                  </a:lnTo>
                  <a:cubicBezTo>
                    <a:pt x="4537161" y="0"/>
                    <a:pt x="4542969" y="2406"/>
                    <a:pt x="4547251" y="6688"/>
                  </a:cubicBezTo>
                  <a:cubicBezTo>
                    <a:pt x="4551534" y="10971"/>
                    <a:pt x="4553939" y="16779"/>
                    <a:pt x="4553939" y="22835"/>
                  </a:cubicBezTo>
                  <a:lnTo>
                    <a:pt x="4553939" y="2444527"/>
                  </a:lnTo>
                  <a:cubicBezTo>
                    <a:pt x="4553939" y="2457139"/>
                    <a:pt x="4543716" y="2467363"/>
                    <a:pt x="4531104" y="2467363"/>
                  </a:cubicBezTo>
                  <a:lnTo>
                    <a:pt x="22835" y="2467363"/>
                  </a:lnTo>
                  <a:cubicBezTo>
                    <a:pt x="10224" y="2467363"/>
                    <a:pt x="0" y="2457139"/>
                    <a:pt x="0" y="2444527"/>
                  </a:cubicBezTo>
                  <a:lnTo>
                    <a:pt x="0" y="22835"/>
                  </a:lnTo>
                  <a:cubicBezTo>
                    <a:pt x="0" y="16779"/>
                    <a:pt x="2406" y="10971"/>
                    <a:pt x="6688" y="6688"/>
                  </a:cubicBezTo>
                  <a:cubicBezTo>
                    <a:pt x="10971" y="2406"/>
                    <a:pt x="16779" y="0"/>
                    <a:pt x="22835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553939" cy="25054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7162800" y="413170"/>
            <a:ext cx="6623365" cy="9368267"/>
          </a:xfrm>
          <a:custGeom>
            <a:avLst/>
            <a:gdLst/>
            <a:ahLst/>
            <a:cxnLst/>
            <a:rect l="l" t="t" r="r" b="b"/>
            <a:pathLst>
              <a:path w="6623365" h="9368267">
                <a:moveTo>
                  <a:pt x="0" y="0"/>
                </a:moveTo>
                <a:lnTo>
                  <a:pt x="6623365" y="0"/>
                </a:lnTo>
                <a:lnTo>
                  <a:pt x="6623365" y="9368268"/>
                </a:lnTo>
                <a:lnTo>
                  <a:pt x="0" y="936826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499873" y="3565099"/>
            <a:ext cx="6093266" cy="6262535"/>
          </a:xfrm>
          <a:custGeom>
            <a:avLst/>
            <a:gdLst/>
            <a:ahLst/>
            <a:cxnLst/>
            <a:rect l="l" t="t" r="r" b="b"/>
            <a:pathLst>
              <a:path w="6093266" h="6262535">
                <a:moveTo>
                  <a:pt x="0" y="0"/>
                </a:moveTo>
                <a:lnTo>
                  <a:pt x="6093265" y="0"/>
                </a:lnTo>
                <a:lnTo>
                  <a:pt x="6093265" y="6262535"/>
                </a:lnTo>
                <a:lnTo>
                  <a:pt x="0" y="626253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3995" t="-5457" b="-5457"/>
            </a:stretch>
          </a:blipFill>
        </p:spPr>
      </p:sp>
      <p:pic>
        <p:nvPicPr>
          <p:cNvPr id="7" name="Nền chuyện - Xuan Ph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6154400" y="86487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525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205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8888" b="-38888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473759" y="1028700"/>
            <a:ext cx="11922206" cy="8444387"/>
            <a:chOff x="0" y="0"/>
            <a:chExt cx="2934543" cy="2078509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934543" cy="2078509"/>
            </a:xfrm>
            <a:custGeom>
              <a:avLst/>
              <a:gdLst/>
              <a:ahLst/>
              <a:cxnLst/>
              <a:rect l="l" t="t" r="r" b="b"/>
              <a:pathLst>
                <a:path w="2934543" h="2078509">
                  <a:moveTo>
                    <a:pt x="40910" y="0"/>
                  </a:moveTo>
                  <a:lnTo>
                    <a:pt x="2893632" y="0"/>
                  </a:lnTo>
                  <a:cubicBezTo>
                    <a:pt x="2904482" y="0"/>
                    <a:pt x="2914888" y="4310"/>
                    <a:pt x="2922560" y="11982"/>
                  </a:cubicBezTo>
                  <a:cubicBezTo>
                    <a:pt x="2930232" y="19655"/>
                    <a:pt x="2934543" y="30060"/>
                    <a:pt x="2934543" y="40910"/>
                  </a:cubicBezTo>
                  <a:lnTo>
                    <a:pt x="2934543" y="2037599"/>
                  </a:lnTo>
                  <a:cubicBezTo>
                    <a:pt x="2934543" y="2048449"/>
                    <a:pt x="2930232" y="2058855"/>
                    <a:pt x="2922560" y="2066527"/>
                  </a:cubicBezTo>
                  <a:cubicBezTo>
                    <a:pt x="2914888" y="2074199"/>
                    <a:pt x="2904482" y="2078509"/>
                    <a:pt x="2893632" y="2078509"/>
                  </a:cubicBezTo>
                  <a:lnTo>
                    <a:pt x="40910" y="2078509"/>
                  </a:lnTo>
                  <a:cubicBezTo>
                    <a:pt x="30060" y="2078509"/>
                    <a:pt x="19655" y="2074199"/>
                    <a:pt x="11982" y="2066527"/>
                  </a:cubicBezTo>
                  <a:cubicBezTo>
                    <a:pt x="4310" y="2058855"/>
                    <a:pt x="0" y="2048449"/>
                    <a:pt x="0" y="2037599"/>
                  </a:cubicBezTo>
                  <a:lnTo>
                    <a:pt x="0" y="40910"/>
                  </a:lnTo>
                  <a:cubicBezTo>
                    <a:pt x="0" y="30060"/>
                    <a:pt x="4310" y="19655"/>
                    <a:pt x="11982" y="11982"/>
                  </a:cubicBezTo>
                  <a:cubicBezTo>
                    <a:pt x="19655" y="4310"/>
                    <a:pt x="30060" y="0"/>
                    <a:pt x="40910" y="0"/>
                  </a:cubicBezTo>
                  <a:close/>
                </a:path>
              </a:pathLst>
            </a:custGeom>
            <a:solidFill>
              <a:srgbClr val="FFEB9B"/>
            </a:solidFill>
            <a:ln cap="rnd">
              <a:noFill/>
              <a:prstDash val="solid"/>
              <a:round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0" y="-180975"/>
              <a:ext cx="2934543" cy="22594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473759" y="945395"/>
            <a:ext cx="12321964" cy="8396211"/>
            <a:chOff x="0" y="0"/>
            <a:chExt cx="3032939" cy="2066651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32939" cy="2066651"/>
            </a:xfrm>
            <a:custGeom>
              <a:avLst/>
              <a:gdLst/>
              <a:ahLst/>
              <a:cxnLst/>
              <a:rect l="l" t="t" r="r" b="b"/>
              <a:pathLst>
                <a:path w="3032939" h="2066651">
                  <a:moveTo>
                    <a:pt x="39583" y="0"/>
                  </a:moveTo>
                  <a:lnTo>
                    <a:pt x="2993356" y="0"/>
                  </a:lnTo>
                  <a:cubicBezTo>
                    <a:pt x="3003854" y="0"/>
                    <a:pt x="3013923" y="4170"/>
                    <a:pt x="3021346" y="11594"/>
                  </a:cubicBezTo>
                  <a:cubicBezTo>
                    <a:pt x="3028769" y="19017"/>
                    <a:pt x="3032939" y="29085"/>
                    <a:pt x="3032939" y="39583"/>
                  </a:cubicBezTo>
                  <a:lnTo>
                    <a:pt x="3032939" y="2027068"/>
                  </a:lnTo>
                  <a:cubicBezTo>
                    <a:pt x="3032939" y="2048929"/>
                    <a:pt x="3015218" y="2066651"/>
                    <a:pt x="2993356" y="2066651"/>
                  </a:cubicBezTo>
                  <a:lnTo>
                    <a:pt x="39583" y="2066651"/>
                  </a:lnTo>
                  <a:cubicBezTo>
                    <a:pt x="29085" y="2066651"/>
                    <a:pt x="19017" y="2062481"/>
                    <a:pt x="11594" y="2055057"/>
                  </a:cubicBezTo>
                  <a:cubicBezTo>
                    <a:pt x="4170" y="2047634"/>
                    <a:pt x="0" y="2037566"/>
                    <a:pt x="0" y="2027068"/>
                  </a:cubicBezTo>
                  <a:lnTo>
                    <a:pt x="0" y="39583"/>
                  </a:lnTo>
                  <a:cubicBezTo>
                    <a:pt x="0" y="29085"/>
                    <a:pt x="4170" y="19017"/>
                    <a:pt x="11594" y="11594"/>
                  </a:cubicBezTo>
                  <a:cubicBezTo>
                    <a:pt x="19017" y="4170"/>
                    <a:pt x="29085" y="0"/>
                    <a:pt x="3958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0" y="-180975"/>
              <a:ext cx="3032939" cy="224762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219340" y="1567252"/>
            <a:ext cx="10516686" cy="7152497"/>
            <a:chOff x="0" y="0"/>
            <a:chExt cx="2588587" cy="1760522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588587" cy="1760522"/>
            </a:xfrm>
            <a:custGeom>
              <a:avLst/>
              <a:gdLst/>
              <a:ahLst/>
              <a:cxnLst/>
              <a:rect l="l" t="t" r="r" b="b"/>
              <a:pathLst>
                <a:path w="2588587" h="1760522">
                  <a:moveTo>
                    <a:pt x="29446" y="0"/>
                  </a:moveTo>
                  <a:lnTo>
                    <a:pt x="2559140" y="0"/>
                  </a:lnTo>
                  <a:cubicBezTo>
                    <a:pt x="2566950" y="0"/>
                    <a:pt x="2574440" y="3102"/>
                    <a:pt x="2579962" y="8625"/>
                  </a:cubicBezTo>
                  <a:cubicBezTo>
                    <a:pt x="2585484" y="14147"/>
                    <a:pt x="2588587" y="21637"/>
                    <a:pt x="2588587" y="29446"/>
                  </a:cubicBezTo>
                  <a:lnTo>
                    <a:pt x="2588587" y="1731076"/>
                  </a:lnTo>
                  <a:cubicBezTo>
                    <a:pt x="2588587" y="1738885"/>
                    <a:pt x="2585484" y="1746375"/>
                    <a:pt x="2579962" y="1751897"/>
                  </a:cubicBezTo>
                  <a:cubicBezTo>
                    <a:pt x="2574440" y="1757420"/>
                    <a:pt x="2566950" y="1760522"/>
                    <a:pt x="2559140" y="1760522"/>
                  </a:cubicBezTo>
                  <a:lnTo>
                    <a:pt x="29446" y="1760522"/>
                  </a:lnTo>
                  <a:cubicBezTo>
                    <a:pt x="21637" y="1760522"/>
                    <a:pt x="14147" y="1757420"/>
                    <a:pt x="8625" y="1751897"/>
                  </a:cubicBezTo>
                  <a:cubicBezTo>
                    <a:pt x="3102" y="1746375"/>
                    <a:pt x="0" y="1738885"/>
                    <a:pt x="0" y="1731076"/>
                  </a:cubicBezTo>
                  <a:lnTo>
                    <a:pt x="0" y="29446"/>
                  </a:lnTo>
                  <a:cubicBezTo>
                    <a:pt x="0" y="21637"/>
                    <a:pt x="3102" y="14147"/>
                    <a:pt x="8625" y="8625"/>
                  </a:cubicBezTo>
                  <a:cubicBezTo>
                    <a:pt x="14147" y="3102"/>
                    <a:pt x="21637" y="0"/>
                    <a:pt x="29446" y="0"/>
                  </a:cubicBezTo>
                  <a:close/>
                </a:path>
              </a:pathLst>
            </a:custGeom>
            <a:solidFill>
              <a:srgbClr val="FFFDE2"/>
            </a:solidFill>
            <a:ln w="38100" cap="rnd">
              <a:solidFill>
                <a:srgbClr val="FFB745"/>
              </a:solidFill>
              <a:prstDash val="dash"/>
              <a:round/>
            </a:ln>
          </p:spPr>
        </p:sp>
        <p:sp>
          <p:nvSpPr>
            <p:cNvPr id="11" name="TextBox 11"/>
            <p:cNvSpPr txBox="1"/>
            <p:nvPr/>
          </p:nvSpPr>
          <p:spPr>
            <a:xfrm>
              <a:off x="0" y="-180975"/>
              <a:ext cx="2588587" cy="194149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2" name="Freeform 12"/>
          <p:cNvSpPr/>
          <p:nvPr/>
        </p:nvSpPr>
        <p:spPr>
          <a:xfrm>
            <a:off x="0" y="2274766"/>
            <a:ext cx="1490212" cy="5051567"/>
          </a:xfrm>
          <a:custGeom>
            <a:avLst/>
            <a:gdLst/>
            <a:ahLst/>
            <a:cxnLst/>
            <a:rect l="l" t="t" r="r" b="b"/>
            <a:pathLst>
              <a:path w="1490212" h="5051567">
                <a:moveTo>
                  <a:pt x="0" y="0"/>
                </a:moveTo>
                <a:lnTo>
                  <a:pt x="1490212" y="0"/>
                </a:lnTo>
                <a:lnTo>
                  <a:pt x="1490212" y="5051567"/>
                </a:lnTo>
                <a:lnTo>
                  <a:pt x="0" y="505156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 flipH="1" flipV="1">
            <a:off x="16561907" y="6400748"/>
            <a:ext cx="1205706" cy="632996"/>
          </a:xfrm>
          <a:custGeom>
            <a:avLst/>
            <a:gdLst/>
            <a:ahLst/>
            <a:cxnLst/>
            <a:rect l="l" t="t" r="r" b="b"/>
            <a:pathLst>
              <a:path w="1205706" h="632996">
                <a:moveTo>
                  <a:pt x="1205706" y="632995"/>
                </a:moveTo>
                <a:lnTo>
                  <a:pt x="0" y="632995"/>
                </a:lnTo>
                <a:lnTo>
                  <a:pt x="0" y="0"/>
                </a:lnTo>
                <a:lnTo>
                  <a:pt x="1205706" y="0"/>
                </a:lnTo>
                <a:lnTo>
                  <a:pt x="1205706" y="632995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1551414" y="2214922"/>
            <a:ext cx="10516686" cy="37001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979"/>
              </a:lnSpc>
            </a:pPr>
            <a:r>
              <a:rPr lang="en-US" sz="10699" dirty="0" smtClean="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“ </a:t>
            </a:r>
            <a:r>
              <a:rPr lang="en-US" sz="10699" dirty="0" err="1" smtClean="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Thống</a:t>
            </a:r>
            <a:r>
              <a:rPr lang="en-US" sz="10699" dirty="0" smtClean="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 </a:t>
            </a:r>
            <a:r>
              <a:rPr lang="en-US" sz="10699" dirty="0" err="1" smtClean="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kê</a:t>
            </a:r>
            <a:r>
              <a:rPr lang="en-US" sz="10699" dirty="0" smtClean="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”</a:t>
            </a:r>
          </a:p>
          <a:p>
            <a:pPr algn="ctr">
              <a:lnSpc>
                <a:spcPts val="14979"/>
              </a:lnSpc>
            </a:pPr>
            <a:r>
              <a:rPr lang="en-US" sz="10699" dirty="0" err="1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l</a:t>
            </a:r>
            <a:r>
              <a:rPr lang="en-US" sz="10699" dirty="0" err="1" smtClean="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à</a:t>
            </a:r>
            <a:r>
              <a:rPr lang="en-US" sz="10699" dirty="0" smtClean="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 </a:t>
            </a:r>
            <a:r>
              <a:rPr lang="en-US" sz="10699" dirty="0" err="1" smtClean="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gì</a:t>
            </a:r>
            <a:r>
              <a:rPr lang="en-US" sz="10699" dirty="0" smtClean="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?</a:t>
            </a:r>
            <a:endParaRPr lang="en-US" sz="10699" dirty="0">
              <a:solidFill>
                <a:srgbClr val="000000"/>
              </a:solidFill>
              <a:latin typeface="Paytone One"/>
              <a:ea typeface="Paytone One"/>
              <a:cs typeface="Paytone One"/>
              <a:sym typeface="Paytone One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1769483" y="5924601"/>
            <a:ext cx="2777678" cy="2795148"/>
          </a:xfrm>
          <a:custGeom>
            <a:avLst/>
            <a:gdLst/>
            <a:ahLst/>
            <a:cxnLst/>
            <a:rect l="l" t="t" r="r" b="b"/>
            <a:pathLst>
              <a:path w="2777678" h="2795148">
                <a:moveTo>
                  <a:pt x="0" y="0"/>
                </a:moveTo>
                <a:lnTo>
                  <a:pt x="2777678" y="0"/>
                </a:lnTo>
                <a:lnTo>
                  <a:pt x="2777678" y="2795147"/>
                </a:lnTo>
                <a:lnTo>
                  <a:pt x="0" y="279514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9724" y="5139912"/>
            <a:ext cx="5164980" cy="5062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539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56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18263" y="400470"/>
            <a:ext cx="17290738" cy="9368267"/>
            <a:chOff x="0" y="0"/>
            <a:chExt cx="4553939" cy="246736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553939" cy="2467363"/>
            </a:xfrm>
            <a:custGeom>
              <a:avLst/>
              <a:gdLst/>
              <a:ahLst/>
              <a:cxnLst/>
              <a:rect l="l" t="t" r="r" b="b"/>
              <a:pathLst>
                <a:path w="4553939" h="2467363">
                  <a:moveTo>
                    <a:pt x="22835" y="0"/>
                  </a:moveTo>
                  <a:lnTo>
                    <a:pt x="4531104" y="0"/>
                  </a:lnTo>
                  <a:cubicBezTo>
                    <a:pt x="4537161" y="0"/>
                    <a:pt x="4542969" y="2406"/>
                    <a:pt x="4547251" y="6688"/>
                  </a:cubicBezTo>
                  <a:cubicBezTo>
                    <a:pt x="4551534" y="10971"/>
                    <a:pt x="4553939" y="16779"/>
                    <a:pt x="4553939" y="22835"/>
                  </a:cubicBezTo>
                  <a:lnTo>
                    <a:pt x="4553939" y="2444527"/>
                  </a:lnTo>
                  <a:cubicBezTo>
                    <a:pt x="4553939" y="2457139"/>
                    <a:pt x="4543716" y="2467363"/>
                    <a:pt x="4531104" y="2467363"/>
                  </a:cubicBezTo>
                  <a:lnTo>
                    <a:pt x="22835" y="2467363"/>
                  </a:lnTo>
                  <a:cubicBezTo>
                    <a:pt x="10224" y="2467363"/>
                    <a:pt x="0" y="2457139"/>
                    <a:pt x="0" y="2444527"/>
                  </a:cubicBezTo>
                  <a:lnTo>
                    <a:pt x="0" y="22835"/>
                  </a:lnTo>
                  <a:cubicBezTo>
                    <a:pt x="0" y="16779"/>
                    <a:pt x="2406" y="10971"/>
                    <a:pt x="6688" y="6688"/>
                  </a:cubicBezTo>
                  <a:cubicBezTo>
                    <a:pt x="10971" y="2406"/>
                    <a:pt x="16779" y="0"/>
                    <a:pt x="22835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553939" cy="25054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5787311" y="459366"/>
            <a:ext cx="6752642" cy="9368267"/>
          </a:xfrm>
          <a:custGeom>
            <a:avLst/>
            <a:gdLst/>
            <a:ahLst/>
            <a:cxnLst/>
            <a:rect l="l" t="t" r="r" b="b"/>
            <a:pathLst>
              <a:path w="6752642" h="9368267">
                <a:moveTo>
                  <a:pt x="0" y="0"/>
                </a:moveTo>
                <a:lnTo>
                  <a:pt x="6752642" y="0"/>
                </a:lnTo>
                <a:lnTo>
                  <a:pt x="6752642" y="9368268"/>
                </a:lnTo>
                <a:lnTo>
                  <a:pt x="0" y="936826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975" b="-975"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518263" y="4739420"/>
            <a:ext cx="5029317" cy="5029317"/>
          </a:xfrm>
          <a:custGeom>
            <a:avLst/>
            <a:gdLst/>
            <a:ahLst/>
            <a:cxnLst/>
            <a:rect l="l" t="t" r="r" b="b"/>
            <a:pathLst>
              <a:path w="5029317" h="5029317">
                <a:moveTo>
                  <a:pt x="0" y="0"/>
                </a:moveTo>
                <a:lnTo>
                  <a:pt x="5029317" y="0"/>
                </a:lnTo>
                <a:lnTo>
                  <a:pt x="5029317" y="5029317"/>
                </a:lnTo>
                <a:lnTo>
                  <a:pt x="0" y="502931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pic>
        <p:nvPicPr>
          <p:cNvPr id="7" name="Nền chuyện - Xuan Ph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621000" y="8522114"/>
            <a:ext cx="1208523" cy="12085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205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71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18263" y="400470"/>
            <a:ext cx="17290738" cy="9368267"/>
            <a:chOff x="0" y="0"/>
            <a:chExt cx="4553939" cy="246736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553939" cy="2467363"/>
            </a:xfrm>
            <a:custGeom>
              <a:avLst/>
              <a:gdLst/>
              <a:ahLst/>
              <a:cxnLst/>
              <a:rect l="l" t="t" r="r" b="b"/>
              <a:pathLst>
                <a:path w="4553939" h="2467363">
                  <a:moveTo>
                    <a:pt x="22835" y="0"/>
                  </a:moveTo>
                  <a:lnTo>
                    <a:pt x="4531104" y="0"/>
                  </a:lnTo>
                  <a:cubicBezTo>
                    <a:pt x="4537161" y="0"/>
                    <a:pt x="4542969" y="2406"/>
                    <a:pt x="4547251" y="6688"/>
                  </a:cubicBezTo>
                  <a:cubicBezTo>
                    <a:pt x="4551534" y="10971"/>
                    <a:pt x="4553939" y="16779"/>
                    <a:pt x="4553939" y="22835"/>
                  </a:cubicBezTo>
                  <a:lnTo>
                    <a:pt x="4553939" y="2444527"/>
                  </a:lnTo>
                  <a:cubicBezTo>
                    <a:pt x="4553939" y="2457139"/>
                    <a:pt x="4543716" y="2467363"/>
                    <a:pt x="4531104" y="2467363"/>
                  </a:cubicBezTo>
                  <a:lnTo>
                    <a:pt x="22835" y="2467363"/>
                  </a:lnTo>
                  <a:cubicBezTo>
                    <a:pt x="10224" y="2467363"/>
                    <a:pt x="0" y="2457139"/>
                    <a:pt x="0" y="2444527"/>
                  </a:cubicBezTo>
                  <a:lnTo>
                    <a:pt x="0" y="22835"/>
                  </a:lnTo>
                  <a:cubicBezTo>
                    <a:pt x="0" y="16779"/>
                    <a:pt x="2406" y="10971"/>
                    <a:pt x="6688" y="6688"/>
                  </a:cubicBezTo>
                  <a:cubicBezTo>
                    <a:pt x="10971" y="2406"/>
                    <a:pt x="16779" y="0"/>
                    <a:pt x="22835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553939" cy="25054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518263" y="4739420"/>
            <a:ext cx="5029317" cy="5029317"/>
          </a:xfrm>
          <a:custGeom>
            <a:avLst/>
            <a:gdLst/>
            <a:ahLst/>
            <a:cxnLst/>
            <a:rect l="l" t="t" r="r" b="b"/>
            <a:pathLst>
              <a:path w="5029317" h="5029317">
                <a:moveTo>
                  <a:pt x="0" y="0"/>
                </a:moveTo>
                <a:lnTo>
                  <a:pt x="5029317" y="0"/>
                </a:lnTo>
                <a:lnTo>
                  <a:pt x="5029317" y="5029317"/>
                </a:lnTo>
                <a:lnTo>
                  <a:pt x="0" y="502931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6142374" y="400470"/>
            <a:ext cx="6623365" cy="9368267"/>
          </a:xfrm>
          <a:custGeom>
            <a:avLst/>
            <a:gdLst/>
            <a:ahLst/>
            <a:cxnLst/>
            <a:rect l="l" t="t" r="r" b="b"/>
            <a:pathLst>
              <a:path w="6623365" h="9368267">
                <a:moveTo>
                  <a:pt x="0" y="0"/>
                </a:moveTo>
                <a:lnTo>
                  <a:pt x="6623365" y="0"/>
                </a:lnTo>
                <a:lnTo>
                  <a:pt x="6623365" y="9368267"/>
                </a:lnTo>
                <a:lnTo>
                  <a:pt x="0" y="936826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8888" b="-38888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805436" y="8873238"/>
            <a:ext cx="5586914" cy="1827387"/>
          </a:xfrm>
          <a:custGeom>
            <a:avLst/>
            <a:gdLst/>
            <a:ahLst/>
            <a:cxnLst/>
            <a:rect l="l" t="t" r="r" b="b"/>
            <a:pathLst>
              <a:path w="5586914" h="1827387">
                <a:moveTo>
                  <a:pt x="0" y="0"/>
                </a:moveTo>
                <a:lnTo>
                  <a:pt x="5586915" y="0"/>
                </a:lnTo>
                <a:lnTo>
                  <a:pt x="5586915" y="1827387"/>
                </a:lnTo>
                <a:lnTo>
                  <a:pt x="0" y="182738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2936705" y="153531"/>
            <a:ext cx="4038002" cy="1320763"/>
          </a:xfrm>
          <a:custGeom>
            <a:avLst/>
            <a:gdLst/>
            <a:ahLst/>
            <a:cxnLst/>
            <a:rect l="l" t="t" r="r" b="b"/>
            <a:pathLst>
              <a:path w="4038002" h="1320763">
                <a:moveTo>
                  <a:pt x="0" y="0"/>
                </a:moveTo>
                <a:lnTo>
                  <a:pt x="4038002" y="0"/>
                </a:lnTo>
                <a:lnTo>
                  <a:pt x="4038002" y="1320763"/>
                </a:lnTo>
                <a:lnTo>
                  <a:pt x="0" y="132076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 rot="5400000">
            <a:off x="5877811" y="-1140046"/>
            <a:ext cx="6770157" cy="14026534"/>
            <a:chOff x="0" y="0"/>
            <a:chExt cx="2188056" cy="453325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188056" cy="4533254"/>
            </a:xfrm>
            <a:custGeom>
              <a:avLst/>
              <a:gdLst/>
              <a:ahLst/>
              <a:cxnLst/>
              <a:rect l="l" t="t" r="r" b="b"/>
              <a:pathLst>
                <a:path w="2188056" h="4533254">
                  <a:moveTo>
                    <a:pt x="45741" y="0"/>
                  </a:moveTo>
                  <a:lnTo>
                    <a:pt x="2142314" y="0"/>
                  </a:lnTo>
                  <a:cubicBezTo>
                    <a:pt x="2154446" y="0"/>
                    <a:pt x="2166080" y="4819"/>
                    <a:pt x="2174658" y="13397"/>
                  </a:cubicBezTo>
                  <a:cubicBezTo>
                    <a:pt x="2183237" y="21976"/>
                    <a:pt x="2188056" y="33610"/>
                    <a:pt x="2188056" y="45741"/>
                  </a:cubicBezTo>
                  <a:lnTo>
                    <a:pt x="2188056" y="4487512"/>
                  </a:lnTo>
                  <a:cubicBezTo>
                    <a:pt x="2188056" y="4512775"/>
                    <a:pt x="2167577" y="4533254"/>
                    <a:pt x="2142314" y="4533254"/>
                  </a:cubicBezTo>
                  <a:lnTo>
                    <a:pt x="45741" y="4533254"/>
                  </a:lnTo>
                  <a:cubicBezTo>
                    <a:pt x="20479" y="4533254"/>
                    <a:pt x="0" y="4512775"/>
                    <a:pt x="0" y="4487512"/>
                  </a:cubicBezTo>
                  <a:lnTo>
                    <a:pt x="0" y="45741"/>
                  </a:lnTo>
                  <a:cubicBezTo>
                    <a:pt x="0" y="20479"/>
                    <a:pt x="20479" y="0"/>
                    <a:pt x="45741" y="0"/>
                  </a:cubicBezTo>
                  <a:close/>
                </a:path>
              </a:pathLst>
            </a:custGeom>
            <a:solidFill>
              <a:srgbClr val="FFF5F2"/>
            </a:solidFill>
            <a:ln w="38100" cap="rnd">
              <a:solidFill>
                <a:srgbClr val="FF8D6E"/>
              </a:solidFill>
              <a:prstDash val="dash"/>
              <a:round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0" y="-180975"/>
              <a:ext cx="2188056" cy="471422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6276157" y="1314668"/>
            <a:ext cx="4269271" cy="4667995"/>
          </a:xfrm>
          <a:custGeom>
            <a:avLst/>
            <a:gdLst/>
            <a:ahLst/>
            <a:cxnLst/>
            <a:rect l="l" t="t" r="r" b="b"/>
            <a:pathLst>
              <a:path w="4269271" h="4667995">
                <a:moveTo>
                  <a:pt x="0" y="0"/>
                </a:moveTo>
                <a:lnTo>
                  <a:pt x="4269271" y="0"/>
                </a:lnTo>
                <a:lnTo>
                  <a:pt x="4269271" y="4667995"/>
                </a:lnTo>
                <a:lnTo>
                  <a:pt x="0" y="466799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flipV="1">
            <a:off x="-2559125" y="5143500"/>
            <a:ext cx="4619089" cy="5050484"/>
          </a:xfrm>
          <a:custGeom>
            <a:avLst/>
            <a:gdLst/>
            <a:ahLst/>
            <a:cxnLst/>
            <a:rect l="l" t="t" r="r" b="b"/>
            <a:pathLst>
              <a:path w="4619089" h="5050484">
                <a:moveTo>
                  <a:pt x="0" y="5050484"/>
                </a:moveTo>
                <a:lnTo>
                  <a:pt x="4619089" y="5050484"/>
                </a:lnTo>
                <a:lnTo>
                  <a:pt x="4619089" y="0"/>
                </a:lnTo>
                <a:lnTo>
                  <a:pt x="0" y="0"/>
                </a:lnTo>
                <a:lnTo>
                  <a:pt x="0" y="5050484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rot="-719144">
            <a:off x="16733329" y="6899971"/>
            <a:ext cx="4337873" cy="3387156"/>
          </a:xfrm>
          <a:custGeom>
            <a:avLst/>
            <a:gdLst/>
            <a:ahLst/>
            <a:cxnLst/>
            <a:rect l="l" t="t" r="r" b="b"/>
            <a:pathLst>
              <a:path w="4337873" h="3387156">
                <a:moveTo>
                  <a:pt x="0" y="0"/>
                </a:moveTo>
                <a:lnTo>
                  <a:pt x="4337873" y="0"/>
                </a:lnTo>
                <a:lnTo>
                  <a:pt x="4337873" y="3387156"/>
                </a:lnTo>
                <a:lnTo>
                  <a:pt x="0" y="338715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-1115980">
            <a:off x="-1684505" y="137034"/>
            <a:ext cx="3653939" cy="2355268"/>
          </a:xfrm>
          <a:custGeom>
            <a:avLst/>
            <a:gdLst/>
            <a:ahLst/>
            <a:cxnLst/>
            <a:rect l="l" t="t" r="r" b="b"/>
            <a:pathLst>
              <a:path w="3653939" h="2355268">
                <a:moveTo>
                  <a:pt x="0" y="0"/>
                </a:moveTo>
                <a:lnTo>
                  <a:pt x="3653939" y="0"/>
                </a:lnTo>
                <a:lnTo>
                  <a:pt x="3653939" y="2355268"/>
                </a:lnTo>
                <a:lnTo>
                  <a:pt x="0" y="235526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692674" y="3549173"/>
            <a:ext cx="1134938" cy="3847249"/>
          </a:xfrm>
          <a:custGeom>
            <a:avLst/>
            <a:gdLst/>
            <a:ahLst/>
            <a:cxnLst/>
            <a:rect l="l" t="t" r="r" b="b"/>
            <a:pathLst>
              <a:path w="1134938" h="3847249">
                <a:moveTo>
                  <a:pt x="0" y="0"/>
                </a:moveTo>
                <a:lnTo>
                  <a:pt x="1134939" y="0"/>
                </a:lnTo>
                <a:lnTo>
                  <a:pt x="1134939" y="3847248"/>
                </a:lnTo>
                <a:lnTo>
                  <a:pt x="0" y="3847248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-324425" y="3252936"/>
            <a:ext cx="2259723" cy="1186354"/>
          </a:xfrm>
          <a:custGeom>
            <a:avLst/>
            <a:gdLst/>
            <a:ahLst/>
            <a:cxnLst/>
            <a:rect l="l" t="t" r="r" b="b"/>
            <a:pathLst>
              <a:path w="2259723" h="1186354">
                <a:moveTo>
                  <a:pt x="0" y="0"/>
                </a:moveTo>
                <a:lnTo>
                  <a:pt x="2259723" y="0"/>
                </a:lnTo>
                <a:lnTo>
                  <a:pt x="2259723" y="1186355"/>
                </a:lnTo>
                <a:lnTo>
                  <a:pt x="0" y="1186355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xmlns="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 flipH="1" flipV="1">
            <a:off x="16561907" y="6400748"/>
            <a:ext cx="1205706" cy="632996"/>
          </a:xfrm>
          <a:custGeom>
            <a:avLst/>
            <a:gdLst/>
            <a:ahLst/>
            <a:cxnLst/>
            <a:rect l="l" t="t" r="r" b="b"/>
            <a:pathLst>
              <a:path w="1205706" h="632996">
                <a:moveTo>
                  <a:pt x="1205706" y="632995"/>
                </a:moveTo>
                <a:lnTo>
                  <a:pt x="0" y="632995"/>
                </a:lnTo>
                <a:lnTo>
                  <a:pt x="0" y="0"/>
                </a:lnTo>
                <a:lnTo>
                  <a:pt x="1205706" y="0"/>
                </a:lnTo>
                <a:lnTo>
                  <a:pt x="1205706" y="632995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xmlns="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2817092" y="1012332"/>
            <a:ext cx="12700898" cy="923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319"/>
              </a:lnSpc>
            </a:pPr>
            <a:r>
              <a:rPr lang="en-US" sz="6099">
                <a:solidFill>
                  <a:srgbClr val="2196F3"/>
                </a:solidFill>
                <a:latin typeface="Paytone One"/>
                <a:ea typeface="Paytone One"/>
                <a:cs typeface="Paytone One"/>
                <a:sym typeface="Paytone One"/>
              </a:rPr>
              <a:t>TRÒ CHƠI:  THỬ TÀI THỐNG KÊ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3145106" y="2929901"/>
            <a:ext cx="12372884" cy="57307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39"/>
              </a:lnSpc>
            </a:pPr>
            <a:r>
              <a:rPr lang="en-US" sz="3599" spc="154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4000" b="1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 Bold"/>
                <a:cs typeface="Times New Roman" panose="02020603050405020304" pitchFamily="18" charset="0"/>
                <a:sym typeface="Canva Sans Bold"/>
              </a:rPr>
              <a:t>Cách</a:t>
            </a:r>
            <a:r>
              <a:rPr lang="en-US" sz="4000" b="1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 Bold"/>
                <a:cs typeface="Times New Roman" panose="02020603050405020304" pitchFamily="18" charset="0"/>
                <a:sym typeface="Canva Sans Bold"/>
              </a:rPr>
              <a:t> </a:t>
            </a:r>
            <a:r>
              <a:rPr lang="en-US" sz="4000" b="1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 Bold"/>
                <a:cs typeface="Times New Roman" panose="02020603050405020304" pitchFamily="18" charset="0"/>
                <a:sym typeface="Canva Sans Bold"/>
              </a:rPr>
              <a:t>chơi: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Trên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màn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hình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sẽ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xuất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hiện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các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câu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hỏi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trắc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nghiệm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,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mỗi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câu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sẽ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có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các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đáp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án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khác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nhau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và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chỉ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có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duy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nhất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1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đáp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án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đúng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.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Các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con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hãy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nhìn-nghe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thật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kỹ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câu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hỏi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để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chọn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đáp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án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chính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xác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nhé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.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Mỗi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lần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trả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lời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đúng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,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cô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Hường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sẽ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tích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vào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bảng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điểm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.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Kết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thúc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trò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chơi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chúng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ta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sẽ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thống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kê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xem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ai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trả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lời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được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nhiều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câu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đúng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nhất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nhé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.</a:t>
            </a:r>
          </a:p>
          <a:p>
            <a:pPr algn="l">
              <a:lnSpc>
                <a:spcPts val="5039"/>
              </a:lnSpc>
            </a:pPr>
            <a:r>
              <a:rPr lang="en-US" sz="4000" b="1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 Bold"/>
                <a:cs typeface="Times New Roman" panose="02020603050405020304" pitchFamily="18" charset="0"/>
                <a:sym typeface="Canva Sans Bold"/>
              </a:rPr>
              <a:t>Luật</a:t>
            </a:r>
            <a:r>
              <a:rPr lang="en-US" sz="4000" b="1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 Bold"/>
                <a:cs typeface="Times New Roman" panose="02020603050405020304" pitchFamily="18" charset="0"/>
                <a:sym typeface="Canva Sans Bold"/>
              </a:rPr>
              <a:t> </a:t>
            </a:r>
            <a:r>
              <a:rPr lang="en-US" sz="4000" b="1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 Bold"/>
                <a:cs typeface="Times New Roman" panose="02020603050405020304" pitchFamily="18" charset="0"/>
                <a:sym typeface="Canva Sans Bold"/>
              </a:rPr>
              <a:t>chơi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: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Chuông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reo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hết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giờ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mới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được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giơ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đáp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án</a:t>
            </a:r>
            <a:endParaRPr lang="en-US" sz="4000" spc="154" dirty="0">
              <a:solidFill>
                <a:srgbClr val="000000"/>
              </a:solidFill>
              <a:latin typeface="Times New Roman" panose="02020603050405020304" pitchFamily="18" charset="0"/>
              <a:ea typeface="Canva Sans"/>
              <a:cs typeface="Times New Roman" panose="02020603050405020304" pitchFamily="18" charset="0"/>
              <a:sym typeface="Canva Sans"/>
            </a:endParaRPr>
          </a:p>
          <a:p>
            <a:pPr algn="l">
              <a:lnSpc>
                <a:spcPts val="5039"/>
              </a:lnSpc>
            </a:pP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                  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Chỉ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được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giơ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1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đáp</a:t>
            </a:r>
            <a:r>
              <a:rPr lang="en-US" sz="4000" spc="154" dirty="0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 </a:t>
            </a:r>
            <a:r>
              <a:rPr lang="en-US" sz="4000" spc="154" dirty="0" err="1">
                <a:solidFill>
                  <a:srgbClr val="000000"/>
                </a:solidFill>
                <a:latin typeface="Times New Roman" panose="02020603050405020304" pitchFamily="18" charset="0"/>
                <a:ea typeface="Canva Sans"/>
                <a:cs typeface="Times New Roman" panose="02020603050405020304" pitchFamily="18" charset="0"/>
                <a:sym typeface="Canva Sans"/>
              </a:rPr>
              <a:t>án</a:t>
            </a:r>
            <a:endParaRPr lang="en-US" sz="4000" spc="154" dirty="0">
              <a:solidFill>
                <a:srgbClr val="000000"/>
              </a:solidFill>
              <a:latin typeface="Times New Roman" panose="02020603050405020304" pitchFamily="18" charset="0"/>
              <a:ea typeface="Canva Sans"/>
              <a:cs typeface="Times New Roman" panose="02020603050405020304" pitchFamily="18" charset="0"/>
              <a:sym typeface="Canva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-12992" t="-61987" r="-12992" b="-61987"/>
              </a:stretch>
            </a:blipFill>
          </p:spPr>
        </p:sp>
      </p:grpSp>
      <p:sp>
        <p:nvSpPr>
          <p:cNvPr id="4" name="Freeform 4"/>
          <p:cNvSpPr/>
          <p:nvPr/>
        </p:nvSpPr>
        <p:spPr>
          <a:xfrm rot="759443">
            <a:off x="-1995239" y="-3368604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 b="-162"/>
            </a:stretch>
          </a:blipFill>
        </p:spPr>
      </p:sp>
      <p:sp>
        <p:nvSpPr>
          <p:cNvPr id="5" name="Freeform 5"/>
          <p:cNvSpPr/>
          <p:nvPr/>
        </p:nvSpPr>
        <p:spPr>
          <a:xfrm rot="759443">
            <a:off x="9615962" y="4129795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 b="-162"/>
            </a:stretch>
          </a:blipFill>
        </p:spPr>
      </p:sp>
      <p:sp>
        <p:nvSpPr>
          <p:cNvPr id="6" name="Freeform 6"/>
          <p:cNvSpPr/>
          <p:nvPr/>
        </p:nvSpPr>
        <p:spPr>
          <a:xfrm rot="1555008">
            <a:off x="13104534" y="-4078314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 b="-162"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687474" y="701109"/>
            <a:ext cx="16878300" cy="9142365"/>
          </a:xfrm>
          <a:custGeom>
            <a:avLst/>
            <a:gdLst/>
            <a:ahLst/>
            <a:cxnLst/>
            <a:rect l="l" t="t" r="r" b="b"/>
            <a:pathLst>
              <a:path w="16878300" h="9142365">
                <a:moveTo>
                  <a:pt x="0" y="0"/>
                </a:moveTo>
                <a:lnTo>
                  <a:pt x="16878300" y="0"/>
                </a:lnTo>
                <a:lnTo>
                  <a:pt x="16878300" y="9142364"/>
                </a:lnTo>
                <a:lnTo>
                  <a:pt x="0" y="914236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flipH="1">
            <a:off x="11403906" y="7486658"/>
            <a:ext cx="6329254" cy="2572416"/>
          </a:xfrm>
          <a:custGeom>
            <a:avLst/>
            <a:gdLst/>
            <a:ahLst/>
            <a:cxnLst/>
            <a:rect l="l" t="t" r="r" b="b"/>
            <a:pathLst>
              <a:path w="6329254" h="2572416">
                <a:moveTo>
                  <a:pt x="6329254" y="0"/>
                </a:moveTo>
                <a:lnTo>
                  <a:pt x="0" y="0"/>
                </a:lnTo>
                <a:lnTo>
                  <a:pt x="0" y="2572416"/>
                </a:lnTo>
                <a:lnTo>
                  <a:pt x="6329254" y="2572416"/>
                </a:lnTo>
                <a:lnTo>
                  <a:pt x="6329254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 b="-267"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-4418136" y="8081574"/>
            <a:ext cx="8262334" cy="3358083"/>
          </a:xfrm>
          <a:custGeom>
            <a:avLst/>
            <a:gdLst/>
            <a:ahLst/>
            <a:cxnLst/>
            <a:rect l="l" t="t" r="r" b="b"/>
            <a:pathLst>
              <a:path w="8262334" h="3358083">
                <a:moveTo>
                  <a:pt x="0" y="0"/>
                </a:moveTo>
                <a:lnTo>
                  <a:pt x="8262334" y="0"/>
                </a:lnTo>
                <a:lnTo>
                  <a:pt x="8262334" y="3358083"/>
                </a:lnTo>
                <a:lnTo>
                  <a:pt x="0" y="335808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 b="-61"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10616046" y="4977016"/>
            <a:ext cx="4666526" cy="13238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8"/>
              </a:lnSpc>
            </a:pPr>
            <a:r>
              <a:rPr lang="en-US" sz="4811" spc="721">
                <a:solidFill>
                  <a:srgbClr val="FFEEC8"/>
                </a:solidFill>
                <a:latin typeface="Jua"/>
                <a:ea typeface="Jua"/>
                <a:cs typeface="Jua"/>
                <a:sym typeface="Jua"/>
              </a:rPr>
              <a:t>FLOOD</a:t>
            </a:r>
          </a:p>
        </p:txBody>
      </p:sp>
      <p:sp>
        <p:nvSpPr>
          <p:cNvPr id="11" name="Freeform 11"/>
          <p:cNvSpPr/>
          <p:nvPr/>
        </p:nvSpPr>
        <p:spPr>
          <a:xfrm rot="-312928">
            <a:off x="15550095" y="1743996"/>
            <a:ext cx="1328541" cy="1251244"/>
          </a:xfrm>
          <a:custGeom>
            <a:avLst/>
            <a:gdLst/>
            <a:ahLst/>
            <a:cxnLst/>
            <a:rect l="l" t="t" r="r" b="b"/>
            <a:pathLst>
              <a:path w="1328541" h="1251244">
                <a:moveTo>
                  <a:pt x="0" y="0"/>
                </a:moveTo>
                <a:lnTo>
                  <a:pt x="1328541" y="0"/>
                </a:lnTo>
                <a:lnTo>
                  <a:pt x="1328541" y="1251244"/>
                </a:lnTo>
                <a:lnTo>
                  <a:pt x="0" y="1251244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 r="-2743"/>
            </a:stretch>
          </a:blipFill>
        </p:spPr>
      </p:sp>
      <p:sp>
        <p:nvSpPr>
          <p:cNvPr id="12" name="Freeform 12"/>
          <p:cNvSpPr/>
          <p:nvPr/>
        </p:nvSpPr>
        <p:spPr>
          <a:xfrm rot="-1258799" flipH="1">
            <a:off x="690646" y="8611469"/>
            <a:ext cx="1328541" cy="1251244"/>
          </a:xfrm>
          <a:custGeom>
            <a:avLst/>
            <a:gdLst/>
            <a:ahLst/>
            <a:cxnLst/>
            <a:rect l="l" t="t" r="r" b="b"/>
            <a:pathLst>
              <a:path w="1328541" h="1251244">
                <a:moveTo>
                  <a:pt x="1328541" y="0"/>
                </a:moveTo>
                <a:lnTo>
                  <a:pt x="0" y="0"/>
                </a:lnTo>
                <a:lnTo>
                  <a:pt x="0" y="1251244"/>
                </a:lnTo>
                <a:lnTo>
                  <a:pt x="1328541" y="1251244"/>
                </a:lnTo>
                <a:lnTo>
                  <a:pt x="1328541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 r="-2743"/>
            </a:stretch>
          </a:blipFill>
        </p:spPr>
      </p:sp>
      <p:grpSp>
        <p:nvGrpSpPr>
          <p:cNvPr id="13" name="Group 13"/>
          <p:cNvGrpSpPr/>
          <p:nvPr/>
        </p:nvGrpSpPr>
        <p:grpSpPr>
          <a:xfrm>
            <a:off x="2697928" y="1028700"/>
            <a:ext cx="12584644" cy="1486706"/>
            <a:chOff x="0" y="0"/>
            <a:chExt cx="3314474" cy="39156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3314474" cy="391560"/>
            </a:xfrm>
            <a:custGeom>
              <a:avLst/>
              <a:gdLst/>
              <a:ahLst/>
              <a:cxnLst/>
              <a:rect l="l" t="t" r="r" b="b"/>
              <a:pathLst>
                <a:path w="3314474" h="391560">
                  <a:moveTo>
                    <a:pt x="10458" y="0"/>
                  </a:moveTo>
                  <a:lnTo>
                    <a:pt x="3304016" y="0"/>
                  </a:lnTo>
                  <a:cubicBezTo>
                    <a:pt x="3309792" y="0"/>
                    <a:pt x="3314474" y="4682"/>
                    <a:pt x="3314474" y="10458"/>
                  </a:cubicBezTo>
                  <a:lnTo>
                    <a:pt x="3314474" y="381102"/>
                  </a:lnTo>
                  <a:cubicBezTo>
                    <a:pt x="3314474" y="386878"/>
                    <a:pt x="3309792" y="391560"/>
                    <a:pt x="3304016" y="391560"/>
                  </a:cubicBezTo>
                  <a:lnTo>
                    <a:pt x="10458" y="391560"/>
                  </a:lnTo>
                  <a:cubicBezTo>
                    <a:pt x="4682" y="391560"/>
                    <a:pt x="0" y="386878"/>
                    <a:pt x="0" y="381102"/>
                  </a:cubicBezTo>
                  <a:lnTo>
                    <a:pt x="0" y="10458"/>
                  </a:lnTo>
                  <a:cubicBezTo>
                    <a:pt x="0" y="4682"/>
                    <a:pt x="4682" y="0"/>
                    <a:pt x="10458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0" y="-19050"/>
              <a:ext cx="3314474" cy="4106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39"/>
                </a:lnSpc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1782017" y="3302864"/>
            <a:ext cx="3271632" cy="1024276"/>
            <a:chOff x="0" y="-28575"/>
            <a:chExt cx="5122222" cy="1365701"/>
          </a:xfrm>
        </p:grpSpPr>
        <p:sp>
          <p:nvSpPr>
            <p:cNvPr id="17" name="Freeform 17"/>
            <p:cNvSpPr/>
            <p:nvPr/>
          </p:nvSpPr>
          <p:spPr>
            <a:xfrm>
              <a:off x="16891" y="16891"/>
              <a:ext cx="5045583" cy="1265301"/>
            </a:xfrm>
            <a:custGeom>
              <a:avLst/>
              <a:gdLst/>
              <a:ahLst/>
              <a:cxnLst/>
              <a:rect l="l" t="t" r="r" b="b"/>
              <a:pathLst>
                <a:path w="5045583" h="1265301">
                  <a:moveTo>
                    <a:pt x="0" y="0"/>
                  </a:moveTo>
                  <a:lnTo>
                    <a:pt x="5045583" y="0"/>
                  </a:lnTo>
                  <a:lnTo>
                    <a:pt x="5045583" y="1265301"/>
                  </a:lnTo>
                  <a:lnTo>
                    <a:pt x="0" y="1265301"/>
                  </a:lnTo>
                  <a:close/>
                </a:path>
              </a:pathLst>
            </a:custGeom>
            <a:solidFill>
              <a:srgbClr val="FDEADA"/>
            </a:solidFill>
          </p:spPr>
        </p:sp>
        <p:sp>
          <p:nvSpPr>
            <p:cNvPr id="18" name="Freeform 18"/>
            <p:cNvSpPr/>
            <p:nvPr/>
          </p:nvSpPr>
          <p:spPr>
            <a:xfrm>
              <a:off x="0" y="0"/>
              <a:ext cx="5079365" cy="1299083"/>
            </a:xfrm>
            <a:custGeom>
              <a:avLst/>
              <a:gdLst/>
              <a:ahLst/>
              <a:cxnLst/>
              <a:rect l="l" t="t" r="r" b="b"/>
              <a:pathLst>
                <a:path w="5079365" h="1299083">
                  <a:moveTo>
                    <a:pt x="16891" y="0"/>
                  </a:moveTo>
                  <a:lnTo>
                    <a:pt x="5062474" y="0"/>
                  </a:lnTo>
                  <a:cubicBezTo>
                    <a:pt x="5071872" y="0"/>
                    <a:pt x="5079365" y="7620"/>
                    <a:pt x="5079365" y="16891"/>
                  </a:cubicBezTo>
                  <a:lnTo>
                    <a:pt x="5079365" y="1282192"/>
                  </a:lnTo>
                  <a:cubicBezTo>
                    <a:pt x="5079365" y="1291590"/>
                    <a:pt x="5071745" y="1299083"/>
                    <a:pt x="5062474" y="1299083"/>
                  </a:cubicBezTo>
                  <a:lnTo>
                    <a:pt x="16891" y="1299083"/>
                  </a:lnTo>
                  <a:cubicBezTo>
                    <a:pt x="7493" y="1299083"/>
                    <a:pt x="0" y="1291463"/>
                    <a:pt x="0" y="1282192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282192"/>
                  </a:lnTo>
                  <a:lnTo>
                    <a:pt x="16891" y="1282192"/>
                  </a:lnTo>
                  <a:lnTo>
                    <a:pt x="16891" y="1265301"/>
                  </a:lnTo>
                  <a:lnTo>
                    <a:pt x="5062474" y="1265301"/>
                  </a:lnTo>
                  <a:lnTo>
                    <a:pt x="5062474" y="1282192"/>
                  </a:lnTo>
                  <a:lnTo>
                    <a:pt x="5045583" y="1282192"/>
                  </a:lnTo>
                  <a:lnTo>
                    <a:pt x="5045583" y="16891"/>
                  </a:lnTo>
                  <a:lnTo>
                    <a:pt x="5062474" y="16891"/>
                  </a:lnTo>
                  <a:lnTo>
                    <a:pt x="5062474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385D8A"/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0" y="-28575"/>
              <a:ext cx="5122222" cy="136570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>
                <a:lnSpc>
                  <a:spcPts val="3839"/>
                </a:lnSpc>
              </a:pPr>
              <a:r>
                <a:rPr lang="en-US" sz="3199" b="1" dirty="0" smtClean="0">
                  <a:solidFill>
                    <a:srgbClr val="17375E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        </a:t>
              </a:r>
              <a:r>
                <a:rPr lang="en-US" sz="3199" b="1" dirty="0" smtClean="0">
                  <a:solidFill>
                    <a:srgbClr val="FF0000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1</a:t>
              </a:r>
              <a:r>
                <a:rPr lang="en-US" sz="3199" b="1" dirty="0">
                  <a:solidFill>
                    <a:srgbClr val="FF0000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.</a:t>
              </a:r>
              <a:r>
                <a:rPr lang="en-US" sz="3199" b="1" dirty="0">
                  <a:solidFill>
                    <a:srgbClr val="17375E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</a:t>
              </a:r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1782017" y="4572408"/>
            <a:ext cx="3271632" cy="1024276"/>
            <a:chOff x="0" y="-28575"/>
            <a:chExt cx="5122222" cy="1365701"/>
          </a:xfrm>
        </p:grpSpPr>
        <p:sp>
          <p:nvSpPr>
            <p:cNvPr id="21" name="Freeform 21"/>
            <p:cNvSpPr/>
            <p:nvPr/>
          </p:nvSpPr>
          <p:spPr>
            <a:xfrm>
              <a:off x="16891" y="16890"/>
              <a:ext cx="5045583" cy="1265301"/>
            </a:xfrm>
            <a:custGeom>
              <a:avLst/>
              <a:gdLst/>
              <a:ahLst/>
              <a:cxnLst/>
              <a:rect l="l" t="t" r="r" b="b"/>
              <a:pathLst>
                <a:path w="5045583" h="1265301">
                  <a:moveTo>
                    <a:pt x="0" y="0"/>
                  </a:moveTo>
                  <a:lnTo>
                    <a:pt x="5045583" y="0"/>
                  </a:lnTo>
                  <a:lnTo>
                    <a:pt x="5045583" y="1265301"/>
                  </a:lnTo>
                  <a:lnTo>
                    <a:pt x="0" y="1265301"/>
                  </a:lnTo>
                  <a:close/>
                </a:path>
              </a:pathLst>
            </a:custGeom>
            <a:solidFill>
              <a:srgbClr val="FDEADA"/>
            </a:solidFill>
          </p:spPr>
        </p:sp>
        <p:sp>
          <p:nvSpPr>
            <p:cNvPr id="22" name="Freeform 22"/>
            <p:cNvSpPr/>
            <p:nvPr/>
          </p:nvSpPr>
          <p:spPr>
            <a:xfrm>
              <a:off x="0" y="0"/>
              <a:ext cx="5079365" cy="1299083"/>
            </a:xfrm>
            <a:custGeom>
              <a:avLst/>
              <a:gdLst/>
              <a:ahLst/>
              <a:cxnLst/>
              <a:rect l="l" t="t" r="r" b="b"/>
              <a:pathLst>
                <a:path w="5079365" h="1299083">
                  <a:moveTo>
                    <a:pt x="16891" y="0"/>
                  </a:moveTo>
                  <a:lnTo>
                    <a:pt x="5062474" y="0"/>
                  </a:lnTo>
                  <a:cubicBezTo>
                    <a:pt x="5071872" y="0"/>
                    <a:pt x="5079365" y="7620"/>
                    <a:pt x="5079365" y="16891"/>
                  </a:cubicBezTo>
                  <a:lnTo>
                    <a:pt x="5079365" y="1282192"/>
                  </a:lnTo>
                  <a:cubicBezTo>
                    <a:pt x="5079365" y="1291590"/>
                    <a:pt x="5071745" y="1299083"/>
                    <a:pt x="5062474" y="1299083"/>
                  </a:cubicBezTo>
                  <a:lnTo>
                    <a:pt x="16891" y="1299083"/>
                  </a:lnTo>
                  <a:cubicBezTo>
                    <a:pt x="7493" y="1299083"/>
                    <a:pt x="0" y="1291463"/>
                    <a:pt x="0" y="1282192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282192"/>
                  </a:lnTo>
                  <a:lnTo>
                    <a:pt x="16891" y="1282192"/>
                  </a:lnTo>
                  <a:lnTo>
                    <a:pt x="16891" y="1265301"/>
                  </a:lnTo>
                  <a:lnTo>
                    <a:pt x="5062474" y="1265301"/>
                  </a:lnTo>
                  <a:lnTo>
                    <a:pt x="5062474" y="1282192"/>
                  </a:lnTo>
                  <a:lnTo>
                    <a:pt x="5045583" y="1282192"/>
                  </a:lnTo>
                  <a:lnTo>
                    <a:pt x="5045583" y="16891"/>
                  </a:lnTo>
                  <a:lnTo>
                    <a:pt x="5062474" y="16891"/>
                  </a:lnTo>
                  <a:lnTo>
                    <a:pt x="5062474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385D8A"/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0" y="-28575"/>
              <a:ext cx="5122222" cy="136570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>
                <a:lnSpc>
                  <a:spcPts val="3839"/>
                </a:lnSpc>
              </a:pPr>
              <a:r>
                <a:rPr lang="en-US" sz="3199" b="1" dirty="0" smtClean="0">
                  <a:solidFill>
                    <a:srgbClr val="17375E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        </a:t>
              </a:r>
              <a:r>
                <a:rPr lang="en-US" sz="3199" b="1" dirty="0" smtClean="0">
                  <a:solidFill>
                    <a:srgbClr val="FF0000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2</a:t>
              </a:r>
              <a:r>
                <a:rPr lang="en-US" sz="3199" b="1" dirty="0">
                  <a:solidFill>
                    <a:srgbClr val="FF0000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. </a:t>
              </a:r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11782017" y="5778019"/>
            <a:ext cx="3244259" cy="1024276"/>
            <a:chOff x="0" y="-28575"/>
            <a:chExt cx="5139312" cy="1365701"/>
          </a:xfrm>
        </p:grpSpPr>
        <p:sp>
          <p:nvSpPr>
            <p:cNvPr id="25" name="Freeform 25"/>
            <p:cNvSpPr/>
            <p:nvPr/>
          </p:nvSpPr>
          <p:spPr>
            <a:xfrm>
              <a:off x="16891" y="16891"/>
              <a:ext cx="5045583" cy="1265301"/>
            </a:xfrm>
            <a:custGeom>
              <a:avLst/>
              <a:gdLst/>
              <a:ahLst/>
              <a:cxnLst/>
              <a:rect l="l" t="t" r="r" b="b"/>
              <a:pathLst>
                <a:path w="5045583" h="1265301">
                  <a:moveTo>
                    <a:pt x="0" y="0"/>
                  </a:moveTo>
                  <a:lnTo>
                    <a:pt x="5045583" y="0"/>
                  </a:lnTo>
                  <a:lnTo>
                    <a:pt x="5045583" y="1265301"/>
                  </a:lnTo>
                  <a:lnTo>
                    <a:pt x="0" y="1265301"/>
                  </a:lnTo>
                  <a:close/>
                </a:path>
              </a:pathLst>
            </a:custGeom>
            <a:solidFill>
              <a:srgbClr val="FDEADA"/>
            </a:solidFill>
          </p:spPr>
        </p:sp>
        <p:sp>
          <p:nvSpPr>
            <p:cNvPr id="26" name="Freeform 26"/>
            <p:cNvSpPr/>
            <p:nvPr/>
          </p:nvSpPr>
          <p:spPr>
            <a:xfrm>
              <a:off x="0" y="0"/>
              <a:ext cx="5079365" cy="1299083"/>
            </a:xfrm>
            <a:custGeom>
              <a:avLst/>
              <a:gdLst/>
              <a:ahLst/>
              <a:cxnLst/>
              <a:rect l="l" t="t" r="r" b="b"/>
              <a:pathLst>
                <a:path w="5079365" h="1299083">
                  <a:moveTo>
                    <a:pt x="16891" y="0"/>
                  </a:moveTo>
                  <a:lnTo>
                    <a:pt x="5062474" y="0"/>
                  </a:lnTo>
                  <a:cubicBezTo>
                    <a:pt x="5071872" y="0"/>
                    <a:pt x="5079365" y="7620"/>
                    <a:pt x="5079365" y="16891"/>
                  </a:cubicBezTo>
                  <a:lnTo>
                    <a:pt x="5079365" y="1282192"/>
                  </a:lnTo>
                  <a:cubicBezTo>
                    <a:pt x="5079365" y="1291590"/>
                    <a:pt x="5071745" y="1299083"/>
                    <a:pt x="5062474" y="1299083"/>
                  </a:cubicBezTo>
                  <a:lnTo>
                    <a:pt x="16891" y="1299083"/>
                  </a:lnTo>
                  <a:cubicBezTo>
                    <a:pt x="7493" y="1299083"/>
                    <a:pt x="0" y="1291463"/>
                    <a:pt x="0" y="1282192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282192"/>
                  </a:lnTo>
                  <a:lnTo>
                    <a:pt x="16891" y="1282192"/>
                  </a:lnTo>
                  <a:lnTo>
                    <a:pt x="16891" y="1265301"/>
                  </a:lnTo>
                  <a:lnTo>
                    <a:pt x="5062474" y="1265301"/>
                  </a:lnTo>
                  <a:lnTo>
                    <a:pt x="5062474" y="1282192"/>
                  </a:lnTo>
                  <a:lnTo>
                    <a:pt x="5045583" y="1282192"/>
                  </a:lnTo>
                  <a:lnTo>
                    <a:pt x="5045583" y="16891"/>
                  </a:lnTo>
                  <a:lnTo>
                    <a:pt x="5062474" y="16891"/>
                  </a:lnTo>
                  <a:lnTo>
                    <a:pt x="5062474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385D8A"/>
            </a:solidFill>
          </p:spPr>
        </p:sp>
        <p:sp>
          <p:nvSpPr>
            <p:cNvPr id="27" name="TextBox 27"/>
            <p:cNvSpPr txBox="1"/>
            <p:nvPr/>
          </p:nvSpPr>
          <p:spPr>
            <a:xfrm>
              <a:off x="0" y="-28575"/>
              <a:ext cx="5139312" cy="136570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>
                <a:lnSpc>
                  <a:spcPts val="3840"/>
                </a:lnSpc>
              </a:pPr>
              <a:r>
                <a:rPr lang="en-US" sz="3200" b="1" dirty="0" smtClean="0">
                  <a:solidFill>
                    <a:srgbClr val="FF0000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        3</a:t>
              </a:r>
              <a:r>
                <a:rPr lang="en-US" sz="3200" b="1" dirty="0">
                  <a:solidFill>
                    <a:srgbClr val="FF0000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.</a:t>
              </a:r>
              <a:r>
                <a:rPr lang="en-US" sz="3200" b="1" dirty="0">
                  <a:solidFill>
                    <a:srgbClr val="17375E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</a:t>
              </a:r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11782017" y="7068994"/>
            <a:ext cx="3271632" cy="1002845"/>
            <a:chOff x="0" y="0"/>
            <a:chExt cx="5122222" cy="1337126"/>
          </a:xfrm>
        </p:grpSpPr>
        <p:sp>
          <p:nvSpPr>
            <p:cNvPr id="29" name="Freeform 29"/>
            <p:cNvSpPr/>
            <p:nvPr/>
          </p:nvSpPr>
          <p:spPr>
            <a:xfrm>
              <a:off x="16891" y="16891"/>
              <a:ext cx="5045583" cy="1265301"/>
            </a:xfrm>
            <a:custGeom>
              <a:avLst/>
              <a:gdLst/>
              <a:ahLst/>
              <a:cxnLst/>
              <a:rect l="l" t="t" r="r" b="b"/>
              <a:pathLst>
                <a:path w="5045583" h="1265301">
                  <a:moveTo>
                    <a:pt x="0" y="0"/>
                  </a:moveTo>
                  <a:lnTo>
                    <a:pt x="5045583" y="0"/>
                  </a:lnTo>
                  <a:lnTo>
                    <a:pt x="5045583" y="1265301"/>
                  </a:lnTo>
                  <a:lnTo>
                    <a:pt x="0" y="1265301"/>
                  </a:lnTo>
                  <a:close/>
                </a:path>
              </a:pathLst>
            </a:custGeom>
            <a:solidFill>
              <a:srgbClr val="FDEADA"/>
            </a:solidFill>
          </p:spPr>
        </p:sp>
        <p:sp>
          <p:nvSpPr>
            <p:cNvPr id="30" name="Freeform 30"/>
            <p:cNvSpPr/>
            <p:nvPr/>
          </p:nvSpPr>
          <p:spPr>
            <a:xfrm>
              <a:off x="0" y="0"/>
              <a:ext cx="5079365" cy="1299083"/>
            </a:xfrm>
            <a:custGeom>
              <a:avLst/>
              <a:gdLst/>
              <a:ahLst/>
              <a:cxnLst/>
              <a:rect l="l" t="t" r="r" b="b"/>
              <a:pathLst>
                <a:path w="5079365" h="1299083">
                  <a:moveTo>
                    <a:pt x="16891" y="0"/>
                  </a:moveTo>
                  <a:lnTo>
                    <a:pt x="5062474" y="0"/>
                  </a:lnTo>
                  <a:cubicBezTo>
                    <a:pt x="5071872" y="0"/>
                    <a:pt x="5079365" y="7620"/>
                    <a:pt x="5079365" y="16891"/>
                  </a:cubicBezTo>
                  <a:lnTo>
                    <a:pt x="5079365" y="1282192"/>
                  </a:lnTo>
                  <a:cubicBezTo>
                    <a:pt x="5079365" y="1291590"/>
                    <a:pt x="5071745" y="1299083"/>
                    <a:pt x="5062474" y="1299083"/>
                  </a:cubicBezTo>
                  <a:lnTo>
                    <a:pt x="16891" y="1299083"/>
                  </a:lnTo>
                  <a:cubicBezTo>
                    <a:pt x="7493" y="1299083"/>
                    <a:pt x="0" y="1291463"/>
                    <a:pt x="0" y="1282192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282192"/>
                  </a:lnTo>
                  <a:lnTo>
                    <a:pt x="16891" y="1282192"/>
                  </a:lnTo>
                  <a:lnTo>
                    <a:pt x="16891" y="1265301"/>
                  </a:lnTo>
                  <a:lnTo>
                    <a:pt x="5062474" y="1265301"/>
                  </a:lnTo>
                  <a:lnTo>
                    <a:pt x="5062474" y="1282192"/>
                  </a:lnTo>
                  <a:lnTo>
                    <a:pt x="5045583" y="1282192"/>
                  </a:lnTo>
                  <a:lnTo>
                    <a:pt x="5045583" y="16891"/>
                  </a:lnTo>
                  <a:lnTo>
                    <a:pt x="5062474" y="16891"/>
                  </a:lnTo>
                  <a:lnTo>
                    <a:pt x="5062474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385D8A"/>
            </a:solidFill>
          </p:spPr>
        </p:sp>
        <p:sp>
          <p:nvSpPr>
            <p:cNvPr id="31" name="TextBox 31"/>
            <p:cNvSpPr txBox="1"/>
            <p:nvPr/>
          </p:nvSpPr>
          <p:spPr>
            <a:xfrm>
              <a:off x="0" y="-28575"/>
              <a:ext cx="5122222" cy="136570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>
                <a:lnSpc>
                  <a:spcPts val="3840"/>
                </a:lnSpc>
              </a:pPr>
              <a:r>
                <a:rPr lang="en-US" sz="3200" b="1" dirty="0" smtClean="0">
                  <a:solidFill>
                    <a:srgbClr val="17375E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        </a:t>
              </a:r>
              <a:r>
                <a:rPr lang="en-US" sz="3200" b="1" dirty="0" smtClean="0">
                  <a:solidFill>
                    <a:srgbClr val="FF0000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4</a:t>
              </a:r>
              <a:r>
                <a:rPr lang="en-US" sz="3200" b="1" dirty="0">
                  <a:solidFill>
                    <a:srgbClr val="FF0000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.</a:t>
              </a:r>
              <a:r>
                <a:rPr lang="en-US" sz="3200" b="1" dirty="0">
                  <a:solidFill>
                    <a:srgbClr val="17375E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</a:t>
              </a:r>
            </a:p>
          </p:txBody>
        </p:sp>
      </p:grpSp>
      <p:sp>
        <p:nvSpPr>
          <p:cNvPr id="32" name="Freeform 32"/>
          <p:cNvSpPr/>
          <p:nvPr/>
        </p:nvSpPr>
        <p:spPr>
          <a:xfrm>
            <a:off x="2764105" y="3053033"/>
            <a:ext cx="7871408" cy="5646184"/>
          </a:xfrm>
          <a:custGeom>
            <a:avLst/>
            <a:gdLst/>
            <a:ahLst/>
            <a:cxnLst/>
            <a:rect l="l" t="t" r="r" b="b"/>
            <a:pathLst>
              <a:path w="7871408" h="5646184">
                <a:moveTo>
                  <a:pt x="0" y="0"/>
                </a:moveTo>
                <a:lnTo>
                  <a:pt x="7871408" y="0"/>
                </a:lnTo>
                <a:lnTo>
                  <a:pt x="7871408" y="5646184"/>
                </a:lnTo>
                <a:lnTo>
                  <a:pt x="0" y="5646184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 t="-36637" b="-60549"/>
            </a:stretch>
          </a:blipFill>
        </p:spPr>
      </p:sp>
      <p:sp>
        <p:nvSpPr>
          <p:cNvPr id="33" name="TextBox 33"/>
          <p:cNvSpPr txBox="1"/>
          <p:nvPr/>
        </p:nvSpPr>
        <p:spPr>
          <a:xfrm>
            <a:off x="2970675" y="1036118"/>
            <a:ext cx="12311897" cy="1343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400"/>
              </a:lnSpc>
            </a:pPr>
            <a:r>
              <a:rPr lang="en-US" sz="3000" b="1">
                <a:solidFill>
                  <a:srgbClr val="FF000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Câu hỏi: Nhìn vào bảng thống kê các loại quả sau, loại quả nào có số lượng nhiều nhất?</a:t>
            </a:r>
          </a:p>
        </p:txBody>
      </p:sp>
      <p:sp>
        <p:nvSpPr>
          <p:cNvPr id="34" name="Freeform 32"/>
          <p:cNvSpPr/>
          <p:nvPr/>
        </p:nvSpPr>
        <p:spPr>
          <a:xfrm>
            <a:off x="13651442" y="7122935"/>
            <a:ext cx="990600" cy="851484"/>
          </a:xfrm>
          <a:custGeom>
            <a:avLst/>
            <a:gdLst/>
            <a:ahLst/>
            <a:cxnLst/>
            <a:rect l="l" t="t" r="r" b="b"/>
            <a:pathLst>
              <a:path w="7871408" h="5646184">
                <a:moveTo>
                  <a:pt x="0" y="0"/>
                </a:moveTo>
                <a:lnTo>
                  <a:pt x="7871408" y="0"/>
                </a:lnTo>
                <a:lnTo>
                  <a:pt x="7871408" y="5646184"/>
                </a:lnTo>
                <a:lnTo>
                  <a:pt x="0" y="5646184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rcRect/>
            <a:stretch>
              <a:fillRect l="-424391" t="-664852" r="-270221" b="-338933"/>
            </a:stretch>
          </a:blipFill>
        </p:spPr>
      </p:sp>
      <p:sp>
        <p:nvSpPr>
          <p:cNvPr id="35" name="Freeform 32"/>
          <p:cNvSpPr/>
          <p:nvPr/>
        </p:nvSpPr>
        <p:spPr>
          <a:xfrm>
            <a:off x="13528311" y="5812118"/>
            <a:ext cx="1143000" cy="932914"/>
          </a:xfrm>
          <a:custGeom>
            <a:avLst/>
            <a:gdLst/>
            <a:ahLst/>
            <a:cxnLst/>
            <a:rect l="l" t="t" r="r" b="b"/>
            <a:pathLst>
              <a:path w="7871408" h="5646184">
                <a:moveTo>
                  <a:pt x="0" y="0"/>
                </a:moveTo>
                <a:lnTo>
                  <a:pt x="7871408" y="0"/>
                </a:lnTo>
                <a:lnTo>
                  <a:pt x="7871408" y="5646184"/>
                </a:lnTo>
                <a:lnTo>
                  <a:pt x="0" y="5646184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rcRect/>
            <a:stretch>
              <a:fillRect l="-127799" t="-658698" r="-460864" b="-336208"/>
            </a:stretch>
          </a:blipFill>
        </p:spPr>
      </p:sp>
      <p:sp>
        <p:nvSpPr>
          <p:cNvPr id="36" name="Freeform 32"/>
          <p:cNvSpPr/>
          <p:nvPr/>
        </p:nvSpPr>
        <p:spPr>
          <a:xfrm>
            <a:off x="13604511" y="4630091"/>
            <a:ext cx="990600" cy="882836"/>
          </a:xfrm>
          <a:custGeom>
            <a:avLst/>
            <a:gdLst/>
            <a:ahLst/>
            <a:cxnLst/>
            <a:rect l="l" t="t" r="r" b="b"/>
            <a:pathLst>
              <a:path w="7871408" h="5646184">
                <a:moveTo>
                  <a:pt x="0" y="0"/>
                </a:moveTo>
                <a:lnTo>
                  <a:pt x="7871408" y="0"/>
                </a:lnTo>
                <a:lnTo>
                  <a:pt x="7871408" y="5646184"/>
                </a:lnTo>
                <a:lnTo>
                  <a:pt x="0" y="5646184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rcRect/>
            <a:stretch>
              <a:fillRect l="-284475" t="-647033" r="-410135" b="-331037"/>
            </a:stretch>
          </a:blipFill>
        </p:spPr>
      </p:sp>
      <p:sp>
        <p:nvSpPr>
          <p:cNvPr id="37" name="Freeform 32"/>
          <p:cNvSpPr/>
          <p:nvPr/>
        </p:nvSpPr>
        <p:spPr>
          <a:xfrm>
            <a:off x="13528311" y="3324294"/>
            <a:ext cx="1066800" cy="947212"/>
          </a:xfrm>
          <a:custGeom>
            <a:avLst/>
            <a:gdLst/>
            <a:ahLst/>
            <a:cxnLst/>
            <a:rect l="l" t="t" r="r" b="b"/>
            <a:pathLst>
              <a:path w="7871408" h="5646184">
                <a:moveTo>
                  <a:pt x="0" y="0"/>
                </a:moveTo>
                <a:lnTo>
                  <a:pt x="7871408" y="0"/>
                </a:lnTo>
                <a:lnTo>
                  <a:pt x="7871408" y="5646184"/>
                </a:lnTo>
                <a:lnTo>
                  <a:pt x="0" y="5646184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rcRect/>
            <a:stretch>
              <a:fillRect l="-502096" t="-714472" r="-135749" b="-360923"/>
            </a:stretch>
          </a:blipFill>
        </p:spPr>
      </p:sp>
      <p:pic>
        <p:nvPicPr>
          <p:cNvPr id="39" name="10-seconds-timer-with-buzzer-effect-sound-I-Green-screen-timer-Tutor-Mich-_1080p_-h264_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4309128" y="8271712"/>
            <a:ext cx="2336318" cy="13141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1642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2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50" fill="hold" display="0">
                  <p:stCondLst>
                    <p:cond delay="indefinite"/>
                  </p:stCondLst>
                </p:cTn>
                <p:tgtEl>
                  <p:spTgt spid="39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641</TotalTime>
  <Words>491</Words>
  <Application>Microsoft Office PowerPoint</Application>
  <PresentationFormat>Custom</PresentationFormat>
  <Paragraphs>55</Paragraphs>
  <Slides>16</Slides>
  <Notes>0</Notes>
  <HiddenSlides>0</HiddenSlides>
  <MMClips>8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6" baseType="lpstr">
      <vt:lpstr>Times New Roman Bold</vt:lpstr>
      <vt:lpstr>Canva Sans</vt:lpstr>
      <vt:lpstr>Arial</vt:lpstr>
      <vt:lpstr>Times New Roman</vt:lpstr>
      <vt:lpstr>Jua</vt:lpstr>
      <vt:lpstr>Calibri</vt:lpstr>
      <vt:lpstr>Adigiana Toybox</vt:lpstr>
      <vt:lpstr>Paytone One</vt:lpstr>
      <vt:lpstr>Canva Sans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KHẢO SÁT-THỐNG KÊ</dc:title>
  <dc:creator>MinhThangPC.VN</dc:creator>
  <cp:lastModifiedBy>Administrator</cp:lastModifiedBy>
  <cp:revision>23</cp:revision>
  <dcterms:created xsi:type="dcterms:W3CDTF">2006-08-16T00:00:00Z</dcterms:created>
  <dcterms:modified xsi:type="dcterms:W3CDTF">2025-11-01T19:32:51Z</dcterms:modified>
  <dc:identifier>DAG2rHY17MQ</dc:identifier>
</cp:coreProperties>
</file>