
<file path=[Content_Types].xml><?xml version="1.0" encoding="utf-8"?>
<Types xmlns="http://schemas.openxmlformats.org/package/2006/content-types">
  <Default Extension="mp3" ContentType="audio/mpeg"/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62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F97F2-056E-5062-CABF-E1A91EC12A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1B73C8-F46F-5FE1-8C0E-C59A71362C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2E9C67-A0CB-9D08-4DE8-04C71A533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7314-83CC-426B-BE74-1E9600294E6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F736-4F15-48B6-02EC-424993EB7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DF7CBB-74E7-EA4A-3E8E-A7D4398D6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96C4-0BD8-477B-94FC-D3AD7F4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88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F8693-8F6F-F183-C1AB-681809E2C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2619A2-CA98-8CD0-4AAB-C2ABE580FC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81BA8D-152D-FFFF-EB4E-C5ABDCD5A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7314-83CC-426B-BE74-1E9600294E6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DA2B9-6691-B309-F9B5-AF527F8D3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25BC5-01CF-A9FB-3E4E-F8659516E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96C4-0BD8-477B-94FC-D3AD7F4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148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FE90B0-BF13-A682-244F-C88E69F2AE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9E3F0B-9BBB-48E3-EAC5-E9AFC939B7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AF9056-00D2-4505-3C6A-8489D0A03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7314-83CC-426B-BE74-1E9600294E6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74481-8E6D-B51D-B5F5-AD5237A40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84587C-70C2-AE91-E1E1-FBAEC6090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96C4-0BD8-477B-94FC-D3AD7F4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00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93CF9-11A8-87C0-DC00-8C8195ABA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591E3-078F-B162-3092-FC13094CA9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118A9A-8787-6262-4ACF-5F59C5D5F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7314-83CC-426B-BE74-1E9600294E6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DF5FBA-A58E-5110-E6B4-A12F68363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680F9-2F3B-3B8D-6AA8-B9F7D2269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96C4-0BD8-477B-94FC-D3AD7F4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303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4EA76-7C95-A21D-21D5-0F1185452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C06F6D-B110-8B6A-B149-F33EC4FA8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2DC19-B435-C9F8-2049-492FD1917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7314-83CC-426B-BE74-1E9600294E6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BD1B1E-E335-68DD-8CF2-78B4371BE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D55F2-186A-8C58-9D3E-06365897F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96C4-0BD8-477B-94FC-D3AD7F4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847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3E8A9-96B3-AF26-7E7F-CFB95353C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C23CB-6491-1A4D-6B2B-7E8D10B749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C6D217-F916-03DE-4B06-8006EA9634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31452-6932-A2EF-C913-C553003CC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7314-83CC-426B-BE74-1E9600294E6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3FA274-86F8-2752-4F38-44FC1B8BD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A23E14-13BC-5F7A-1CEF-950BD3979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96C4-0BD8-477B-94FC-D3AD7F4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07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88F34B-0204-498A-2081-1ECFC2C97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F756FF-4BC3-9187-6A55-2121C12B45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269EB2-17D9-F789-53AA-A3D8458102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C595DB-FBF6-07F1-1479-247B7A15DA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46BB6F-ACB8-7995-208D-4507D35424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BCBFF4-228C-3056-4026-C33C89AE0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7314-83CC-426B-BE74-1E9600294E6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13F57E-8150-785F-8A03-6E05C9C64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D3A327-1E89-1CCB-7141-6695C9DA9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96C4-0BD8-477B-94FC-D3AD7F4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038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53D0E-1729-945C-8763-676654834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8DFA0F-8C5D-68E3-5A93-2DD344CD6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7314-83CC-426B-BE74-1E9600294E6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211BD8-6FFF-02D7-8DDE-E5AF22594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D800D5-BEAA-F1C2-80AC-8F0F2723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96C4-0BD8-477B-94FC-D3AD7F4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251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86AAC7-2A8B-E3FF-7B75-857660393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7314-83CC-426B-BE74-1E9600294E6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57A186-6524-3405-130B-F61745625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54AF42-75EB-4E5F-604D-8648C1A87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96C4-0BD8-477B-94FC-D3AD7F4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018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42E49-8D25-7FEE-106B-59CAB2673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687B0-23AF-2BEF-2576-EDB446EDF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1EE3E7-3531-F8B0-4D22-6B65811F16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DF852-EFC0-119F-3149-B7AB53288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7314-83CC-426B-BE74-1E9600294E6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B63930-EF6C-B535-001A-0D40A6478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775DEC-13E3-19CC-242F-84F92C3E2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96C4-0BD8-477B-94FC-D3AD7F4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72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916E5-3E0D-45DF-DC30-1E9C0466E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EC044C-185D-2112-FE9B-1FC593FAE5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F34F7C-8CC5-A497-49AD-C54F91E0C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684072-84C1-2D7A-BE79-5E918F7AF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7314-83CC-426B-BE74-1E9600294E6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974929-E957-2416-AB27-D416E5831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6FAB43-6713-9541-5CB3-E5156F7D1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96C4-0BD8-477B-94FC-D3AD7F4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175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B82CEE-544E-36A4-2872-2EB7E1B7E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C0F583-D008-0A65-D403-F604844EAB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4F9D9-10E9-F097-25D4-B6541C96C5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57314-83CC-426B-BE74-1E9600294E6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58CD2-206D-737F-F95A-2BC77D6A1B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82212C-EDBC-3483-EE7A-58F6F7FB78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596C4-0BD8-477B-94FC-D3AD7F4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514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23D09-D616-88C0-3B6B-5D113EABAB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4412FC-90FF-75B8-4A44-DA04F9B833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77A2395-279C-120E-65A1-339E91B2BC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AutoShape 2" descr="50+ hình nền PowerPoint chủ đề giáo dục đẹp nhất">
            <a:extLst>
              <a:ext uri="{FF2B5EF4-FFF2-40B4-BE49-F238E27FC236}">
                <a16:creationId xmlns:a16="http://schemas.microsoft.com/office/drawing/2014/main" id="{396A2BB8-84E6-10B8-8BB2-894534EF710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A6A88E-87EE-498D-E3DB-4A862E9E0B06}"/>
              </a:ext>
            </a:extLst>
          </p:cNvPr>
          <p:cNvSpPr txBox="1"/>
          <p:nvPr/>
        </p:nvSpPr>
        <p:spPr>
          <a:xfrm>
            <a:off x="3505201" y="76200"/>
            <a:ext cx="47788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UỶ BAN NHÂN DÂN PHƯỜNG BỒ ĐỀ</a:t>
            </a:r>
          </a:p>
          <a:p>
            <a:r>
              <a:rPr lang="en-US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TRƯỜNG MẦM NON GIA QUẤT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F88166-7B92-2175-CE73-E04D064B8679}"/>
              </a:ext>
            </a:extLst>
          </p:cNvPr>
          <p:cNvSpPr txBox="1"/>
          <p:nvPr/>
        </p:nvSpPr>
        <p:spPr>
          <a:xfrm>
            <a:off x="702128" y="1917134"/>
            <a:ext cx="10107385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</a:p>
          <a:p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3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ÁN LĨNH </a:t>
            </a:r>
            <a:r>
              <a:rPr 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 PHÁT TRIỂN NHẬN THỨC</a:t>
            </a:r>
          </a:p>
          <a:p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3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KHÁM PHÁ KHOA HỌC</a:t>
            </a:r>
          </a:p>
          <a:p>
            <a:endParaRPr lang="en-US" sz="3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sz="29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Khám phá về đường</a:t>
            </a:r>
          </a:p>
          <a:p>
            <a:r>
              <a:rPr lang="en-US" sz="29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Lứa tuổi: Mẫu giáo lớn ( 5-6 tuổi)</a:t>
            </a:r>
          </a:p>
          <a:p>
            <a:r>
              <a:rPr lang="en-US" sz="29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Giáo viên: Nguyễn Thị Hường</a:t>
            </a:r>
          </a:p>
        </p:txBody>
      </p:sp>
      <p:pic>
        <p:nvPicPr>
          <p:cNvPr id="16" name="Nhảy cho bé - Bài hát thiếu nhi - Anpan Man's March">
            <a:hlinkClick r:id="" action="ppaction://media"/>
            <a:extLst>
              <a:ext uri="{FF2B5EF4-FFF2-40B4-BE49-F238E27FC236}">
                <a16:creationId xmlns:a16="http://schemas.microsoft.com/office/drawing/2014/main" id="{77A08D94-4737-E598-7C8C-10B0D38427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7800" y="6451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11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72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306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727DE-6AA2-35C1-BDFD-90382B8B7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43F033A-9294-D20A-EC7E-5C8590430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1"/>
          </a:xfrm>
        </p:spPr>
      </p:pic>
      <p:pic>
        <p:nvPicPr>
          <p:cNvPr id="6" name="Chiec-Bung-Doi-Lyrics-Ver-Tien-Cookie-Thanh-Ngan-The-Voice-Kids (1) (mp3cut.net)">
            <a:hlinkClick r:id="" action="ppaction://media"/>
            <a:extLst>
              <a:ext uri="{FF2B5EF4-FFF2-40B4-BE49-F238E27FC236}">
                <a16:creationId xmlns:a16="http://schemas.microsoft.com/office/drawing/2014/main" id="{057DDE6F-8EB5-8D4E-67CE-678F299081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07400" y="613001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30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0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12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62CAB-C56A-6B1C-1BC5-D719B3DAF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83D78C3-2C88-B348-8C0D-2A2C2E3773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2B7917-99E3-F7DA-98D9-1708116E27EF}"/>
              </a:ext>
            </a:extLst>
          </p:cNvPr>
          <p:cNvSpPr txBox="1"/>
          <p:nvPr/>
        </p:nvSpPr>
        <p:spPr>
          <a:xfrm>
            <a:off x="4212771" y="2427514"/>
            <a:ext cx="55517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khám phá</a:t>
            </a:r>
          </a:p>
        </p:txBody>
      </p:sp>
      <p:pic>
        <p:nvPicPr>
          <p:cNvPr id="8" name="Chiec-Bung-Doi-Lyrics-Ver-Tien-Cookie-Thanh-Ngan-The-Voice-Kids">
            <a:hlinkClick r:id="" action="ppaction://media"/>
            <a:extLst>
              <a:ext uri="{FF2B5EF4-FFF2-40B4-BE49-F238E27FC236}">
                <a16:creationId xmlns:a16="http://schemas.microsoft.com/office/drawing/2014/main" id="{D5CEF1A8-78CE-DCE8-E841-CE8D7D6C78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6302829"/>
            <a:ext cx="1125259" cy="63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44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9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53E58-9806-DC68-EBA3-ACEE57776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5796B54-C187-A14D-1C58-4DF1484B87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57" y="185057"/>
            <a:ext cx="12192000" cy="68580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1E7F83-FCC4-0EEE-F9CA-9890D22E6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073" y="2003285"/>
            <a:ext cx="8846669" cy="43008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EE1204-AB82-D994-B254-2925E61AD3A4}"/>
              </a:ext>
            </a:extLst>
          </p:cNvPr>
          <p:cNvSpPr txBox="1"/>
          <p:nvPr/>
        </p:nvSpPr>
        <p:spPr>
          <a:xfrm>
            <a:off x="3069771" y="1295399"/>
            <a:ext cx="62048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                      </a:t>
            </a:r>
            <a:r>
              <a:rPr lang="en-US" sz="4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Trứng thịt kho tàu</a:t>
            </a:r>
          </a:p>
        </p:txBody>
      </p:sp>
    </p:spTree>
    <p:extLst>
      <p:ext uri="{BB962C8B-B14F-4D97-AF65-F5344CB8AC3E}">
        <p14:creationId xmlns:p14="http://schemas.microsoft.com/office/powerpoint/2010/main" val="274899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C7DB9-F96E-1561-54C6-7091ED768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66ADEED-9AE7-DF15-2FAE-ABA47D22A8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-76200"/>
            <a:ext cx="12366171" cy="6858000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42D200-FB3B-0225-DA6E-3CA3DEEFE1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885" y="1375807"/>
            <a:ext cx="7857092" cy="442104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BA9DD0A-C7F3-38F4-F52E-0A81DB136A5A}"/>
              </a:ext>
            </a:extLst>
          </p:cNvPr>
          <p:cNvSpPr txBox="1"/>
          <p:nvPr/>
        </p:nvSpPr>
        <p:spPr>
          <a:xfrm>
            <a:off x="4659086" y="6858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Salat hoa quả</a:t>
            </a:r>
          </a:p>
        </p:txBody>
      </p:sp>
    </p:spTree>
    <p:extLst>
      <p:ext uri="{BB962C8B-B14F-4D97-AF65-F5344CB8AC3E}">
        <p14:creationId xmlns:p14="http://schemas.microsoft.com/office/powerpoint/2010/main" val="2594964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42669-22B0-8269-31A6-7E7178564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B6D4F2-8D6E-672F-C933-855FE50A76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7091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FD19E2-21AA-A161-1109-D1B958F87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85" y="1690688"/>
            <a:ext cx="7271657" cy="42651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BAE668-F1B4-7D7E-26F4-D329A9C8C166}"/>
              </a:ext>
            </a:extLst>
          </p:cNvPr>
          <p:cNvSpPr txBox="1"/>
          <p:nvPr/>
        </p:nvSpPr>
        <p:spPr>
          <a:xfrm>
            <a:off x="5497286" y="1012371"/>
            <a:ext cx="4740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Nộm Sứa</a:t>
            </a:r>
          </a:p>
        </p:txBody>
      </p:sp>
    </p:spTree>
    <p:extLst>
      <p:ext uri="{BB962C8B-B14F-4D97-AF65-F5344CB8AC3E}">
        <p14:creationId xmlns:p14="http://schemas.microsoft.com/office/powerpoint/2010/main" val="3179727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BF59A-003B-EEE7-81FC-104BD0DC3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30BBEF-1C23-0DB2-085D-EE7DAB60D1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0857" cy="69342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55E450-4F17-EA6B-E373-FDD96DD498E9}"/>
              </a:ext>
            </a:extLst>
          </p:cNvPr>
          <p:cNvSpPr txBox="1"/>
          <p:nvPr/>
        </p:nvSpPr>
        <p:spPr>
          <a:xfrm>
            <a:off x="6204857" y="751115"/>
            <a:ext cx="336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Chè đỗ xanh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BB2251C-A42A-59EE-7E77-D9D4653F43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039" y="1397446"/>
            <a:ext cx="7908945" cy="4450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250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D04E1-2413-BDDB-A890-63FD4A392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51183F1-D98A-3C8D-BD2F-497F3AC120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50486" cy="6843712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B458AC-44FC-DA57-18E8-707B4CE23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9" y="1828800"/>
            <a:ext cx="7478486" cy="44989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2C5BE60-AF83-D726-C4FD-C11B88EBFF68}"/>
              </a:ext>
            </a:extLst>
          </p:cNvPr>
          <p:cNvSpPr txBox="1"/>
          <p:nvPr/>
        </p:nvSpPr>
        <p:spPr>
          <a:xfrm>
            <a:off x="4833257" y="1023257"/>
            <a:ext cx="3407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40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Xôi dừa</a:t>
            </a:r>
          </a:p>
        </p:txBody>
      </p:sp>
    </p:spTree>
    <p:extLst>
      <p:ext uri="{BB962C8B-B14F-4D97-AF65-F5344CB8AC3E}">
        <p14:creationId xmlns:p14="http://schemas.microsoft.com/office/powerpoint/2010/main" val="71557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76</Words>
  <Application>Microsoft Office PowerPoint</Application>
  <PresentationFormat>Widescreen</PresentationFormat>
  <Paragraphs>16</Paragraphs>
  <Slides>8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8</cp:revision>
  <dcterms:created xsi:type="dcterms:W3CDTF">2025-10-25T04:07:09Z</dcterms:created>
  <dcterms:modified xsi:type="dcterms:W3CDTF">2025-11-01T19:38:36Z</dcterms:modified>
</cp:coreProperties>
</file>