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5" r:id="rId2"/>
    <p:sldId id="314" r:id="rId3"/>
    <p:sldId id="360" r:id="rId4"/>
    <p:sldId id="361" r:id="rId5"/>
    <p:sldId id="359" r:id="rId6"/>
    <p:sldId id="362" r:id="rId7"/>
    <p:sldId id="315" r:id="rId8"/>
    <p:sldId id="366" r:id="rId9"/>
    <p:sldId id="319" r:id="rId10"/>
    <p:sldId id="365" r:id="rId11"/>
    <p:sldId id="341" r:id="rId12"/>
    <p:sldId id="363" r:id="rId13"/>
    <p:sldId id="336" r:id="rId14"/>
  </p:sldIdLst>
  <p:sldSz cx="30600650" cy="17400588"/>
  <p:notesSz cx="6858000" cy="9144000"/>
  <p:defaultTextStyle>
    <a:defPPr>
      <a:defRPr lang="en-US"/>
    </a:defPPr>
    <a:lvl1pPr marL="0" algn="l" defTabSz="2742926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1pPr>
    <a:lvl2pPr marL="1371463" algn="l" defTabSz="2742926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2pPr>
    <a:lvl3pPr marL="2742926" algn="l" defTabSz="2742926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3pPr>
    <a:lvl4pPr marL="4114389" algn="l" defTabSz="2742926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4pPr>
    <a:lvl5pPr marL="5485851" algn="l" defTabSz="2742926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5pPr>
    <a:lvl6pPr marL="6857314" algn="l" defTabSz="2742926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6pPr>
    <a:lvl7pPr marL="8228777" algn="l" defTabSz="2742926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7pPr>
    <a:lvl8pPr marL="9600240" algn="l" defTabSz="2742926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8pPr>
    <a:lvl9pPr marL="10971703" algn="l" defTabSz="2742926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81">
          <p15:clr>
            <a:srgbClr val="A4A3A4"/>
          </p15:clr>
        </p15:guide>
        <p15:guide id="2" pos="96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00"/>
    <a:srgbClr val="CC0099"/>
    <a:srgbClr val="333399"/>
    <a:srgbClr val="0000FF"/>
    <a:srgbClr val="FFFF99"/>
    <a:srgbClr val="38159B"/>
    <a:srgbClr val="A50021"/>
    <a:srgbClr val="66FF33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672" y="114"/>
      </p:cViewPr>
      <p:guideLst>
        <p:guide orient="horz" pos="5481"/>
        <p:guide pos="96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E04EA-865C-4822-8420-CACCB52BEEDC}" type="datetimeFigureOut">
              <a:rPr lang="en-US" smtClean="0"/>
              <a:t>18/11/2025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4338" y="685800"/>
            <a:ext cx="60293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14D5F5-F623-4DAA-BF54-9D6057F94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23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74292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1371463" algn="l" defTabSz="274292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2742926" algn="l" defTabSz="274292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4114389" algn="l" defTabSz="274292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5485851" algn="l" defTabSz="274292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6857314" algn="l" defTabSz="274292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8228777" algn="l" defTabSz="274292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9600240" algn="l" defTabSz="274292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10971703" algn="l" defTabSz="274292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4D5F5-F623-4DAA-BF54-9D6057F94D8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5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5049" y="5405462"/>
            <a:ext cx="26010553" cy="3729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90098" y="9860333"/>
            <a:ext cx="21420455" cy="44468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1143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485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85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228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6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971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185471" y="696831"/>
            <a:ext cx="6885146" cy="1484689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0032" y="696831"/>
            <a:ext cx="20145428" cy="1484689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7240" y="11181490"/>
            <a:ext cx="26010553" cy="3455950"/>
          </a:xfrm>
        </p:spPr>
        <p:txBody>
          <a:bodyPr anchor="t"/>
          <a:lstStyle>
            <a:lvl1pPr algn="l">
              <a:defRPr sz="12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7240" y="7375113"/>
            <a:ext cx="26010553" cy="3806377"/>
          </a:xfrm>
        </p:spPr>
        <p:txBody>
          <a:bodyPr anchor="b"/>
          <a:lstStyle>
            <a:lvl1pPr marL="0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1pPr>
            <a:lvl2pPr marL="1371463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2pPr>
            <a:lvl3pPr marL="2742926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3pPr>
            <a:lvl4pPr marL="4114389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54858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960024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1097170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0033" y="4060138"/>
            <a:ext cx="13515287" cy="11483584"/>
          </a:xfrm>
        </p:spPr>
        <p:txBody>
          <a:bodyPr/>
          <a:lstStyle>
            <a:lvl1pPr>
              <a:defRPr sz="8400"/>
            </a:lvl1pPr>
            <a:lvl2pPr>
              <a:defRPr sz="7200"/>
            </a:lvl2pPr>
            <a:lvl3pPr>
              <a:defRPr sz="60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555330" y="4060138"/>
            <a:ext cx="13515287" cy="11483584"/>
          </a:xfrm>
        </p:spPr>
        <p:txBody>
          <a:bodyPr/>
          <a:lstStyle>
            <a:lvl1pPr>
              <a:defRPr sz="8400"/>
            </a:lvl1pPr>
            <a:lvl2pPr>
              <a:defRPr sz="7200"/>
            </a:lvl2pPr>
            <a:lvl3pPr>
              <a:defRPr sz="60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0033" y="3894994"/>
            <a:ext cx="13520601" cy="1623248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3" indent="0">
              <a:buNone/>
              <a:defRPr sz="6000" b="1"/>
            </a:lvl2pPr>
            <a:lvl3pPr marL="2742926" indent="0">
              <a:buNone/>
              <a:defRPr sz="5400" b="1"/>
            </a:lvl3pPr>
            <a:lvl4pPr marL="4114389" indent="0">
              <a:buNone/>
              <a:defRPr sz="4800" b="1"/>
            </a:lvl4pPr>
            <a:lvl5pPr marL="5485851" indent="0">
              <a:buNone/>
              <a:defRPr sz="4800" b="1"/>
            </a:lvl5pPr>
            <a:lvl6pPr marL="6857314" indent="0">
              <a:buNone/>
              <a:defRPr sz="4800" b="1"/>
            </a:lvl6pPr>
            <a:lvl7pPr marL="8228777" indent="0">
              <a:buNone/>
              <a:defRPr sz="4800" b="1"/>
            </a:lvl7pPr>
            <a:lvl8pPr marL="9600240" indent="0">
              <a:buNone/>
              <a:defRPr sz="4800" b="1"/>
            </a:lvl8pPr>
            <a:lvl9pPr marL="10971703" indent="0">
              <a:buNone/>
              <a:defRPr sz="4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0033" y="5518242"/>
            <a:ext cx="13520601" cy="10025479"/>
          </a:xfrm>
        </p:spPr>
        <p:txBody>
          <a:bodyPr/>
          <a:lstStyle>
            <a:lvl1pPr>
              <a:defRPr sz="7200"/>
            </a:lvl1pPr>
            <a:lvl2pPr>
              <a:defRPr sz="6000"/>
            </a:lvl2pPr>
            <a:lvl3pPr>
              <a:defRPr sz="54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544707" y="3894994"/>
            <a:ext cx="13525912" cy="1623248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3" indent="0">
              <a:buNone/>
              <a:defRPr sz="6000" b="1"/>
            </a:lvl2pPr>
            <a:lvl3pPr marL="2742926" indent="0">
              <a:buNone/>
              <a:defRPr sz="5400" b="1"/>
            </a:lvl3pPr>
            <a:lvl4pPr marL="4114389" indent="0">
              <a:buNone/>
              <a:defRPr sz="4800" b="1"/>
            </a:lvl4pPr>
            <a:lvl5pPr marL="5485851" indent="0">
              <a:buNone/>
              <a:defRPr sz="4800" b="1"/>
            </a:lvl5pPr>
            <a:lvl6pPr marL="6857314" indent="0">
              <a:buNone/>
              <a:defRPr sz="4800" b="1"/>
            </a:lvl6pPr>
            <a:lvl7pPr marL="8228777" indent="0">
              <a:buNone/>
              <a:defRPr sz="4800" b="1"/>
            </a:lvl7pPr>
            <a:lvl8pPr marL="9600240" indent="0">
              <a:buNone/>
              <a:defRPr sz="4800" b="1"/>
            </a:lvl8pPr>
            <a:lvl9pPr marL="10971703" indent="0">
              <a:buNone/>
              <a:defRPr sz="4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544707" y="5518242"/>
            <a:ext cx="13525912" cy="10025479"/>
          </a:xfrm>
        </p:spPr>
        <p:txBody>
          <a:bodyPr/>
          <a:lstStyle>
            <a:lvl1pPr>
              <a:defRPr sz="7200"/>
            </a:lvl1pPr>
            <a:lvl2pPr>
              <a:defRPr sz="6000"/>
            </a:lvl2pPr>
            <a:lvl3pPr>
              <a:defRPr sz="54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0034" y="692801"/>
            <a:ext cx="10067403" cy="2948433"/>
          </a:xfrm>
        </p:spPr>
        <p:txBody>
          <a:bodyPr anchor="b"/>
          <a:lstStyle>
            <a:lvl1pPr algn="l">
              <a:defRPr sz="6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64004" y="692802"/>
            <a:ext cx="17106613" cy="14850920"/>
          </a:xfrm>
        </p:spPr>
        <p:txBody>
          <a:bodyPr/>
          <a:lstStyle>
            <a:lvl1pPr>
              <a:defRPr sz="9600"/>
            </a:lvl1pPr>
            <a:lvl2pPr>
              <a:defRPr sz="8400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0034" y="3641235"/>
            <a:ext cx="10067403" cy="11902487"/>
          </a:xfrm>
        </p:spPr>
        <p:txBody>
          <a:bodyPr/>
          <a:lstStyle>
            <a:lvl1pPr marL="0" indent="0">
              <a:buNone/>
              <a:defRPr sz="4200"/>
            </a:lvl1pPr>
            <a:lvl2pPr marL="1371463" indent="0">
              <a:buNone/>
              <a:defRPr sz="3600"/>
            </a:lvl2pPr>
            <a:lvl3pPr marL="2742926" indent="0">
              <a:buNone/>
              <a:defRPr sz="3000"/>
            </a:lvl3pPr>
            <a:lvl4pPr marL="4114389" indent="0">
              <a:buNone/>
              <a:defRPr sz="2700"/>
            </a:lvl4pPr>
            <a:lvl5pPr marL="5485851" indent="0">
              <a:buNone/>
              <a:defRPr sz="2700"/>
            </a:lvl5pPr>
            <a:lvl6pPr marL="6857314" indent="0">
              <a:buNone/>
              <a:defRPr sz="2700"/>
            </a:lvl6pPr>
            <a:lvl7pPr marL="8228777" indent="0">
              <a:buNone/>
              <a:defRPr sz="2700"/>
            </a:lvl7pPr>
            <a:lvl8pPr marL="9600240" indent="0">
              <a:buNone/>
              <a:defRPr sz="2700"/>
            </a:lvl8pPr>
            <a:lvl9pPr marL="10971703" indent="0">
              <a:buNone/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7942" y="12180411"/>
            <a:ext cx="18360390" cy="1437967"/>
          </a:xfrm>
        </p:spPr>
        <p:txBody>
          <a:bodyPr anchor="b"/>
          <a:lstStyle>
            <a:lvl1pPr algn="l">
              <a:defRPr sz="6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97942" y="1554775"/>
            <a:ext cx="18360390" cy="10440353"/>
          </a:xfrm>
        </p:spPr>
        <p:txBody>
          <a:bodyPr/>
          <a:lstStyle>
            <a:lvl1pPr marL="0" indent="0">
              <a:buNone/>
              <a:defRPr sz="9600"/>
            </a:lvl1pPr>
            <a:lvl2pPr marL="1371463" indent="0">
              <a:buNone/>
              <a:defRPr sz="8400"/>
            </a:lvl2pPr>
            <a:lvl3pPr marL="2742926" indent="0">
              <a:buNone/>
              <a:defRPr sz="7200"/>
            </a:lvl3pPr>
            <a:lvl4pPr marL="4114389" indent="0">
              <a:buNone/>
              <a:defRPr sz="6000"/>
            </a:lvl4pPr>
            <a:lvl5pPr marL="5485851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40" indent="0">
              <a:buNone/>
              <a:defRPr sz="6000"/>
            </a:lvl8pPr>
            <a:lvl9pPr marL="10971703" indent="0">
              <a:buNone/>
              <a:defRPr sz="6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97942" y="13618378"/>
            <a:ext cx="18360390" cy="2042151"/>
          </a:xfrm>
        </p:spPr>
        <p:txBody>
          <a:bodyPr/>
          <a:lstStyle>
            <a:lvl1pPr marL="0" indent="0">
              <a:buNone/>
              <a:defRPr sz="4200"/>
            </a:lvl1pPr>
            <a:lvl2pPr marL="1371463" indent="0">
              <a:buNone/>
              <a:defRPr sz="3600"/>
            </a:lvl2pPr>
            <a:lvl3pPr marL="2742926" indent="0">
              <a:buNone/>
              <a:defRPr sz="3000"/>
            </a:lvl3pPr>
            <a:lvl4pPr marL="4114389" indent="0">
              <a:buNone/>
              <a:defRPr sz="2700"/>
            </a:lvl4pPr>
            <a:lvl5pPr marL="5485851" indent="0">
              <a:buNone/>
              <a:defRPr sz="2700"/>
            </a:lvl5pPr>
            <a:lvl6pPr marL="6857314" indent="0">
              <a:buNone/>
              <a:defRPr sz="2700"/>
            </a:lvl6pPr>
            <a:lvl7pPr marL="8228777" indent="0">
              <a:buNone/>
              <a:defRPr sz="2700"/>
            </a:lvl7pPr>
            <a:lvl8pPr marL="9600240" indent="0">
              <a:buNone/>
              <a:defRPr sz="2700"/>
            </a:lvl8pPr>
            <a:lvl9pPr marL="10971703" indent="0">
              <a:buNone/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0033" y="696830"/>
            <a:ext cx="27540585" cy="2900098"/>
          </a:xfrm>
          <a:prstGeom prst="rect">
            <a:avLst/>
          </a:prstGeom>
        </p:spPr>
        <p:txBody>
          <a:bodyPr vert="horz" lIns="274293" tIns="137146" rIns="274293" bIns="13714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0033" y="4060138"/>
            <a:ext cx="27540585" cy="11483584"/>
          </a:xfrm>
          <a:prstGeom prst="rect">
            <a:avLst/>
          </a:prstGeom>
        </p:spPr>
        <p:txBody>
          <a:bodyPr vert="horz" lIns="274293" tIns="137146" rIns="274293" bIns="13714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30032" y="16127769"/>
            <a:ext cx="7140152" cy="926420"/>
          </a:xfrm>
          <a:prstGeom prst="rect">
            <a:avLst/>
          </a:prstGeom>
        </p:spPr>
        <p:txBody>
          <a:bodyPr vert="horz" lIns="274293" tIns="137146" rIns="274293" bIns="137146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455222" y="16127769"/>
            <a:ext cx="9690206" cy="926420"/>
          </a:xfrm>
          <a:prstGeom prst="rect">
            <a:avLst/>
          </a:prstGeom>
        </p:spPr>
        <p:txBody>
          <a:bodyPr vert="horz" lIns="274293" tIns="137146" rIns="274293" bIns="137146" rtlCol="0" anchor="ctr"/>
          <a:lstStyle>
            <a:lvl1pPr algn="ctr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930466" y="16127769"/>
            <a:ext cx="7140152" cy="926420"/>
          </a:xfrm>
          <a:prstGeom prst="rect">
            <a:avLst/>
          </a:prstGeom>
        </p:spPr>
        <p:txBody>
          <a:bodyPr vert="horz" lIns="274293" tIns="137146" rIns="274293" bIns="137146" rtlCol="0" anchor="ctr"/>
          <a:lstStyle>
            <a:lvl1pPr algn="r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742926" rtl="0" eaLnBrk="1" latinLnBrk="0" hangingPunct="1">
        <a:spcBef>
          <a:spcPct val="0"/>
        </a:spcBef>
        <a:buNone/>
        <a:defRPr sz="1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28597" indent="-1028597" algn="l" defTabSz="2742926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1pPr>
      <a:lvl2pPr marL="2228627" indent="-857164" algn="l" defTabSz="2742926" rtl="0" eaLnBrk="1" latinLnBrk="0" hangingPunct="1">
        <a:spcBef>
          <a:spcPct val="20000"/>
        </a:spcBef>
        <a:buFont typeface="Arial" pitchFamily="34" charset="0"/>
        <a:buChar char="–"/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1" algn="l" defTabSz="2742926" rtl="0" eaLnBrk="1" latinLnBrk="0" hangingPunct="1">
        <a:spcBef>
          <a:spcPct val="20000"/>
        </a:spcBef>
        <a:buFont typeface="Arial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1" algn="l" defTabSz="2742926" rtl="0" eaLnBrk="1" latinLnBrk="0" hangingPunct="1">
        <a:spcBef>
          <a:spcPct val="20000"/>
        </a:spcBef>
        <a:buFont typeface="Arial" pitchFamily="34" charset="0"/>
        <a:buChar char="–"/>
        <a:defRPr sz="60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3" indent="-685731" algn="l" defTabSz="2742926" rtl="0" eaLnBrk="1" latinLnBrk="0" hangingPunct="1">
        <a:spcBef>
          <a:spcPct val="20000"/>
        </a:spcBef>
        <a:buFont typeface="Arial" pitchFamily="34" charset="0"/>
        <a:buChar char="»"/>
        <a:defRPr sz="60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6" indent="-685731" algn="l" defTabSz="2742926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8" indent="-685731" algn="l" defTabSz="2742926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1" algn="l" defTabSz="2742926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1" algn="l" defTabSz="2742926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6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3" algn="l" defTabSz="2742926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6" algn="l" defTabSz="2742926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9" algn="l" defTabSz="2742926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1" algn="l" defTabSz="2742926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6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6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40" algn="l" defTabSz="2742926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3" algn="l" defTabSz="2742926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1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5"/>
            <a:ext cx="31699200" cy="1724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95909" y="5344763"/>
            <a:ext cx="29679900" cy="4893619"/>
          </a:xfrm>
          <a:prstGeom prst="rect">
            <a:avLst/>
          </a:prstGeom>
          <a:noFill/>
        </p:spPr>
        <p:txBody>
          <a:bodyPr wrap="square" lIns="274293" tIns="137146" rIns="274293" bIns="137146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0000" b="1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 ĐỀ: HIỆN TƯỢNG TỰ NHIÊN</a:t>
            </a:r>
          </a:p>
          <a:p>
            <a:pPr algn="ctr"/>
            <a:endParaRPr lang="en-US" sz="20000" b="1" dirty="0">
              <a:ln w="11430"/>
              <a:solidFill>
                <a:srgbClr val="66FF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8338" y="6883647"/>
            <a:ext cx="30251400" cy="1815853"/>
          </a:xfrm>
          <a:prstGeom prst="rect">
            <a:avLst/>
          </a:prstGeom>
          <a:noFill/>
        </p:spPr>
        <p:txBody>
          <a:bodyPr wrap="square" lIns="274293" tIns="137146" rIns="274293" bIns="137146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10000" b="1" cap="all" dirty="0" smtClean="0">
                <a:ln w="0"/>
                <a:solidFill>
                  <a:srgbClr val="0000CC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LĨNH VỰC: PHÁT TRIỂN THẨM MỸ</a:t>
            </a:r>
            <a:endParaRPr lang="en-US" sz="10000" b="1" cap="all" dirty="0">
              <a:ln w="0"/>
              <a:solidFill>
                <a:srgbClr val="0000CC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21603" y="8625071"/>
            <a:ext cx="22005925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u="sng" dirty="0">
                <a:latin typeface="Times New Roman" pitchFamily="18" charset="0"/>
                <a:cs typeface="Times New Roman" pitchFamily="18" charset="0"/>
              </a:rPr>
              <a:t>ÂM NHẠC</a:t>
            </a:r>
            <a:r>
              <a:rPr lang="en-US" sz="96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9600" b="1" u="sng" dirty="0">
              <a:latin typeface="Times New Roman" pitchFamily="18" charset="0"/>
              <a:cs typeface="Times New Roman" pitchFamily="18" charset="0"/>
            </a:endParaRPr>
          </a:p>
          <a:p>
            <a:pPr marL="1143000" indent="-1143000" algn="ctr">
              <a:buFont typeface="Wingdings" pitchFamily="2" charset="2"/>
              <a:buChar char="q"/>
            </a:pPr>
            <a:r>
              <a:rPr lang="en-US" sz="9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NDTT:DẠY </a:t>
            </a:r>
            <a:r>
              <a:rPr lang="en-US" sz="96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HÁT “ ẾCH ỘP”</a:t>
            </a:r>
            <a:endParaRPr lang="vi-VN" sz="96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0" indent="-1143000" algn="ctr">
              <a:buFont typeface="Wingdings" pitchFamily="2" charset="2"/>
              <a:buChar char="q"/>
            </a:pPr>
            <a:r>
              <a:rPr lang="en-US" sz="96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NDKH</a:t>
            </a:r>
            <a:r>
              <a:rPr lang="en-US" sz="96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: TRÒ CHƠI: </a:t>
            </a:r>
            <a:r>
              <a:rPr lang="en-US" sz="96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TRỜI MƯA</a:t>
            </a:r>
          </a:p>
          <a:p>
            <a:pPr marL="1143000" indent="-1143000" algn="ctr">
              <a:buFont typeface="Wingdings" pitchFamily="2" charset="2"/>
              <a:buChar char="q"/>
            </a:pPr>
            <a:r>
              <a:rPr lang="en-US" sz="9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ĐỘ TUỔI: 24-36 THÁNG</a:t>
            </a:r>
          </a:p>
          <a:p>
            <a:pPr algn="ctr"/>
            <a:r>
              <a:rPr lang="en-US" sz="9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GIÁO VIÊN</a:t>
            </a:r>
            <a:r>
              <a:rPr lang="en-US" sz="9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9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PHÙNG THỊ KIM OANH</a:t>
            </a:r>
            <a:endParaRPr lang="vi-VN" sz="9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18965" y="2981203"/>
            <a:ext cx="13411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PHÒNG GIÁO DỤC VÀ ĐÀO TẠO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smtClean="0">
                <a:latin typeface="Times New Roman" pitchFamily="18" charset="0"/>
                <a:cs typeface="Times New Roman" pitchFamily="18" charset="0"/>
              </a:rPr>
              <a:t>GIA QUẤT</a:t>
            </a:r>
            <a:endParaRPr lang="vi-VN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78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594"/>
            <a:ext cx="30600650" cy="17442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bai hat ếch ộp beat dậy hát cho trẻ mầm non (mp3cut.net)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187525" y="12815094"/>
            <a:ext cx="1981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09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" t="8960" r="4115" b="5781"/>
          <a:stretch/>
        </p:blipFill>
        <p:spPr bwMode="auto">
          <a:xfrm>
            <a:off x="-1" y="7937"/>
            <a:ext cx="30961013" cy="1741170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WordArt 16"/>
          <p:cNvSpPr>
            <a:spLocks noChangeArrowheads="1" noChangeShapeType="1" noTextEdit="1"/>
          </p:cNvSpPr>
          <p:nvPr/>
        </p:nvSpPr>
        <p:spPr bwMode="auto">
          <a:xfrm>
            <a:off x="4022725" y="2223294"/>
            <a:ext cx="21640800" cy="3581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74276" tIns="137138" rIns="274276" bIns="137138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9600" b="1" smtClean="0">
                <a:solidFill>
                  <a:srgbClr val="FF3300"/>
                </a:solidFill>
                <a:latin typeface=".VnTifani HeavyH" pitchFamily="34" charset="0"/>
              </a:rPr>
              <a:t>Ho¹t ®éng 2:</a:t>
            </a:r>
            <a:endParaRPr lang="en-US" sz="9600" b="1" dirty="0">
              <a:solidFill>
                <a:srgbClr val="FF3300"/>
              </a:solidFill>
              <a:latin typeface=".VnTifani HeavyH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00200" y="6719094"/>
            <a:ext cx="20685856" cy="62478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0" b="1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 dung kết hợp</a:t>
            </a:r>
          </a:p>
          <a:p>
            <a:pPr algn="ctr"/>
            <a:r>
              <a:rPr lang="en-US" sz="20000" b="1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 chơi: trời mưa</a:t>
            </a:r>
            <a:endParaRPr lang="vi-VN" sz="250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92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малыши рамки шаржа милые иллюстрация вектора. иллюстрации насчитывающей  малыши - 1854091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9" t="15152" r="9579" b="1266"/>
          <a:stretch/>
        </p:blipFill>
        <p:spPr bwMode="auto">
          <a:xfrm>
            <a:off x="36879" y="-15814"/>
            <a:ext cx="29996676" cy="174005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ai hat ếch ộp beat dậy hát cho trẻ mầm non (mp3cut.net)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416125" y="13272294"/>
            <a:ext cx="1981200" cy="1981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9185" y="6109494"/>
            <a:ext cx="26736940" cy="11541593"/>
          </a:xfrm>
          <a:prstGeom prst="rect">
            <a:avLst/>
          </a:prstGeom>
          <a:noFill/>
        </p:spPr>
        <p:txBody>
          <a:bodyPr wrap="square" lIns="274293" tIns="137146" rIns="274293" bIns="137146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1600" b="1" u="sng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thúc</a:t>
            </a:r>
            <a:endParaRPr lang="en-US" sz="21600" b="1" u="sng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1600" b="1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 hát bài “ ếch ộp”</a:t>
            </a:r>
            <a:endParaRPr lang="en-US" sz="21600" b="1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0000" b="1" dirty="0" err="1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12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" t="10426" r="5707" b="22019"/>
          <a:stretch/>
        </p:blipFill>
        <p:spPr bwMode="auto">
          <a:xfrm>
            <a:off x="0" y="1"/>
            <a:ext cx="30600650" cy="174005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WordArt 16"/>
          <p:cNvSpPr>
            <a:spLocks noChangeArrowheads="1" noChangeShapeType="1" noTextEdit="1"/>
          </p:cNvSpPr>
          <p:nvPr/>
        </p:nvSpPr>
        <p:spPr bwMode="auto">
          <a:xfrm>
            <a:off x="1618805" y="1537494"/>
            <a:ext cx="27867096" cy="8153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74276" tIns="137138" rIns="274276" bIns="137138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9600" b="1" dirty="0">
                <a:solidFill>
                  <a:srgbClr val="FF0000"/>
                </a:solidFill>
                <a:latin typeface="Arial"/>
              </a:rPr>
              <a:t> </a:t>
            </a:r>
            <a:r>
              <a:rPr lang="en-US" sz="9600" b="1" dirty="0">
                <a:solidFill>
                  <a:srgbClr val="38159B"/>
                </a:solidFill>
                <a:latin typeface="Arial"/>
              </a:rPr>
              <a:t>C</a:t>
            </a:r>
            <a:r>
              <a:rPr lang="vi-VN" sz="9600" b="1" dirty="0">
                <a:solidFill>
                  <a:srgbClr val="38159B"/>
                </a:solidFill>
                <a:latin typeface="Arial"/>
              </a:rPr>
              <a:t>húc </a:t>
            </a:r>
            <a:r>
              <a:rPr lang="vi-VN" sz="9600" b="1">
                <a:solidFill>
                  <a:srgbClr val="38159B"/>
                </a:solidFill>
                <a:latin typeface="Arial"/>
              </a:rPr>
              <a:t>các </a:t>
            </a:r>
            <a:r>
              <a:rPr lang="vi-VN" sz="9600" b="1" smtClean="0">
                <a:solidFill>
                  <a:srgbClr val="38159B"/>
                </a:solidFill>
                <a:latin typeface="Arial"/>
              </a:rPr>
              <a:t>các cô và các cháu </a:t>
            </a:r>
          </a:p>
          <a:p>
            <a:pPr algn="ctr"/>
            <a:r>
              <a:rPr lang="vi-VN" sz="9600" b="1" smtClean="0">
                <a:solidFill>
                  <a:srgbClr val="38159B"/>
                </a:solidFill>
                <a:latin typeface="Arial"/>
              </a:rPr>
              <a:t>mạnh khỏe</a:t>
            </a:r>
            <a:endParaRPr lang="en-US" sz="9600" b="1" dirty="0">
              <a:solidFill>
                <a:srgbClr val="38159B"/>
              </a:solidFill>
              <a:latin typeface="Arial"/>
            </a:endParaRPr>
          </a:p>
        </p:txBody>
      </p:sp>
      <p:sp>
        <p:nvSpPr>
          <p:cNvPr id="10" name="WordArt 10"/>
          <p:cNvSpPr>
            <a:spLocks noChangeArrowheads="1" noChangeShapeType="1" noTextEdit="1"/>
          </p:cNvSpPr>
          <p:nvPr/>
        </p:nvSpPr>
        <p:spPr bwMode="auto">
          <a:xfrm>
            <a:off x="3794125" y="9021420"/>
            <a:ext cx="24250815" cy="270675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74276" tIns="137138" rIns="274276" bIns="137138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en-US" sz="19800" b="1" dirty="0">
                <a:solidFill>
                  <a:srgbClr val="00B0F0"/>
                </a:solidFill>
                <a:effectLst>
                  <a:prstShdw prst="shdw13" dist="53882" dir="13500000">
                    <a:srgbClr val="FF0000">
                      <a:alpha val="50000"/>
                    </a:srgbClr>
                  </a:prstShdw>
                </a:effectLst>
                <a:latin typeface=".VnAvant"/>
              </a:rPr>
              <a:t>CHÀO TẠM BIỆT</a:t>
            </a:r>
          </a:p>
        </p:txBody>
      </p:sp>
    </p:spTree>
    <p:extLst>
      <p:ext uri="{BB962C8B-B14F-4D97-AF65-F5344CB8AC3E}">
        <p14:creationId xmlns:p14="http://schemas.microsoft.com/office/powerpoint/2010/main" val="205722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0" t="3448" r="3106" b="12147"/>
          <a:stretch/>
        </p:blipFill>
        <p:spPr bwMode="auto">
          <a:xfrm>
            <a:off x="0" y="0"/>
            <a:ext cx="30600649" cy="1740058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WordArt 16"/>
          <p:cNvSpPr>
            <a:spLocks noChangeArrowheads="1" noChangeShapeType="1" noTextEdit="1"/>
          </p:cNvSpPr>
          <p:nvPr/>
        </p:nvSpPr>
        <p:spPr bwMode="auto">
          <a:xfrm>
            <a:off x="4022725" y="2223294"/>
            <a:ext cx="21640800" cy="3581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74276" tIns="137138" rIns="274276" bIns="137138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9600" b="1" smtClean="0">
                <a:solidFill>
                  <a:srgbClr val="0000CC"/>
                </a:solidFill>
                <a:latin typeface=".VnTifani HeavyH" pitchFamily="34" charset="0"/>
              </a:rPr>
              <a:t>Ho¹t ®éng 1:</a:t>
            </a:r>
            <a:endParaRPr lang="en-US" sz="9600" b="1" dirty="0">
              <a:solidFill>
                <a:srgbClr val="0000CC"/>
              </a:solidFill>
              <a:latin typeface=".VnTifani HeavyH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01849" y="7499964"/>
            <a:ext cx="284988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ỔN ĐỊNH GÂY HỨNG THÚ</a:t>
            </a:r>
          </a:p>
        </p:txBody>
      </p:sp>
    </p:spTree>
    <p:extLst>
      <p:ext uri="{BB962C8B-B14F-4D97-AF65-F5344CB8AC3E}">
        <p14:creationId xmlns:p14="http://schemas.microsoft.com/office/powerpoint/2010/main" val="84150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t="15799" r="-691" b="15894"/>
          <a:stretch/>
        </p:blipFill>
        <p:spPr bwMode="auto">
          <a:xfrm>
            <a:off x="1" y="-68799"/>
            <a:ext cx="31018180" cy="19868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444009" y="-858651"/>
            <a:ext cx="30443591" cy="7332704"/>
            <a:chOff x="155575" y="-913931"/>
            <a:chExt cx="30802104" cy="7340732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89914" l="35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26" r="26094"/>
            <a:stretch/>
          </p:blipFill>
          <p:spPr bwMode="auto">
            <a:xfrm>
              <a:off x="17898441" y="-913931"/>
              <a:ext cx="2275532" cy="6610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2" name="Group 11"/>
            <p:cNvGrpSpPr/>
            <p:nvPr/>
          </p:nvGrpSpPr>
          <p:grpSpPr>
            <a:xfrm>
              <a:off x="155575" y="-699048"/>
              <a:ext cx="28573263" cy="7125849"/>
              <a:chOff x="155575" y="-699048"/>
              <a:chExt cx="28573263" cy="7125849"/>
            </a:xfrm>
          </p:grpSpPr>
          <p:pic>
            <p:nvPicPr>
              <p:cNvPr id="106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89914" l="35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126" r="26094"/>
              <a:stretch/>
            </p:blipFill>
            <p:spPr bwMode="auto">
              <a:xfrm>
                <a:off x="16142713" y="-183549"/>
                <a:ext cx="2275532" cy="6610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0" name="Group 9"/>
              <p:cNvGrpSpPr/>
              <p:nvPr/>
            </p:nvGrpSpPr>
            <p:grpSpPr>
              <a:xfrm>
                <a:off x="155575" y="-699048"/>
                <a:ext cx="28573263" cy="6977746"/>
                <a:chOff x="155575" y="-699048"/>
                <a:chExt cx="28573263" cy="6977746"/>
              </a:xfrm>
            </p:grpSpPr>
            <p:sp>
              <p:nvSpPr>
                <p:cNvPr id="2" name="AutoShape 2" descr="C:\Users\Administrator\Downloads\c%C3%A1c h%C3%ACnh n%E1%BB%81n %C4%91%E1%BB%87p\Du-lich-Song-nuoc-viet-nam-mytour-1.webp"/>
                <p:cNvSpPr>
                  <a:spLocks noChangeAspect="1" noChangeArrowheads="1"/>
                </p:cNvSpPr>
                <p:nvPr/>
              </p:nvSpPr>
              <p:spPr bwMode="auto">
                <a:xfrm>
                  <a:off x="155575" y="-144463"/>
                  <a:ext cx="304800" cy="30480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vi-VN"/>
                </a:p>
              </p:txBody>
            </p:sp>
            <p:sp>
              <p:nvSpPr>
                <p:cNvPr id="3" name="AutoShape 4" descr="C:\Users\Administrator\Downloads\c%C3%A1c h%C3%ACnh n%E1%BB%81n %C4%91%E1%BB%87p\Du-lich-Song-nuoc-viet-nam-mytour-1.webp"/>
                <p:cNvSpPr>
                  <a:spLocks noChangeAspect="1" noChangeArrowheads="1"/>
                </p:cNvSpPr>
                <p:nvPr/>
              </p:nvSpPr>
              <p:spPr bwMode="auto">
                <a:xfrm>
                  <a:off x="307975" y="7937"/>
                  <a:ext cx="304800" cy="30480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vi-VN"/>
                </a:p>
              </p:txBody>
            </p:sp>
            <p:pic>
              <p:nvPicPr>
                <p:cNvPr id="83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89914" l="35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26" r="26094"/>
                <a:stretch/>
              </p:blipFill>
              <p:spPr bwMode="auto">
                <a:xfrm>
                  <a:off x="12966825" y="-666515"/>
                  <a:ext cx="2275532" cy="6610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84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89914" l="35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26" r="26094"/>
                <a:stretch/>
              </p:blipFill>
              <p:spPr bwMode="auto">
                <a:xfrm>
                  <a:off x="11674448" y="-571679"/>
                  <a:ext cx="2275532" cy="6610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85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89914" l="35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26" r="26094"/>
                <a:stretch/>
              </p:blipFill>
              <p:spPr bwMode="auto">
                <a:xfrm>
                  <a:off x="14581008" y="-631455"/>
                  <a:ext cx="2275532" cy="6610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17" name="Picture 5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8182" b="100000" l="4697" r="80455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0375" y="-401709"/>
                  <a:ext cx="6286500" cy="4572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87" name="Picture 5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8182" b="100000" l="4697" r="80455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7948" y="-331652"/>
                  <a:ext cx="6286500" cy="4572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5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89914" l="35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26" r="26094"/>
                <a:stretch/>
              </p:blipFill>
              <p:spPr bwMode="auto">
                <a:xfrm>
                  <a:off x="26453306" y="-631455"/>
                  <a:ext cx="2275532" cy="6610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7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89914" l="35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26" r="26094"/>
                <a:stretch/>
              </p:blipFill>
              <p:spPr bwMode="auto">
                <a:xfrm>
                  <a:off x="21517933" y="-631455"/>
                  <a:ext cx="2275532" cy="6610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89914" l="35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26" r="26094"/>
                <a:stretch/>
              </p:blipFill>
              <p:spPr bwMode="auto">
                <a:xfrm>
                  <a:off x="20303686" y="-699048"/>
                  <a:ext cx="2275532" cy="6610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89914" l="35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26" r="26094"/>
                <a:stretch/>
              </p:blipFill>
              <p:spPr bwMode="auto">
                <a:xfrm>
                  <a:off x="9282291" y="-331652"/>
                  <a:ext cx="2275532" cy="6610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89914" l="35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26" r="26094"/>
                <a:stretch/>
              </p:blipFill>
              <p:spPr bwMode="auto">
                <a:xfrm>
                  <a:off x="23131957" y="-401709"/>
                  <a:ext cx="2275532" cy="6610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86" name="Picture 5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8182" b="100000" l="4697" r="80455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83223" y="-521141"/>
                  <a:ext cx="6286500" cy="4572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pic>
          <p:nvPicPr>
            <p:cNvPr id="111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8182" b="100000" l="4697" r="804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71179" y="-512516"/>
              <a:ext cx="6286500" cy="4572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Tieng-Sam-Set-www_nhacchuongvui_com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5053925" y="14319703"/>
            <a:ext cx="1984314" cy="200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50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606" y="-62826"/>
            <a:ext cx="30665256" cy="1746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87" b="93274" l="1250" r="8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102" b="45489"/>
          <a:stretch/>
        </p:blipFill>
        <p:spPr bwMode="auto">
          <a:xfrm>
            <a:off x="-518732" y="-378652"/>
            <a:ext cx="10390798" cy="602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87" b="93274" l="1250" r="8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102" b="45489"/>
          <a:stretch/>
        </p:blipFill>
        <p:spPr bwMode="auto">
          <a:xfrm>
            <a:off x="20570216" y="-619810"/>
            <a:ext cx="10390798" cy="602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Group 36"/>
          <p:cNvGrpSpPr/>
          <p:nvPr/>
        </p:nvGrpSpPr>
        <p:grpSpPr>
          <a:xfrm>
            <a:off x="10837789" y="6566866"/>
            <a:ext cx="9525000" cy="8990253"/>
            <a:chOff x="15343431" y="7840346"/>
            <a:chExt cx="3614493" cy="7418061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6318523" y="10199077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7443937" y="10230156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8219370" y="8414850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6318523" y="8086530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5343431" y="11349710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6615750" y="12259924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7391183" y="7840346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8129737" y="12154415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5714784" y="13570283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0" name="Group 49"/>
          <p:cNvGrpSpPr/>
          <p:nvPr/>
        </p:nvGrpSpPr>
        <p:grpSpPr>
          <a:xfrm>
            <a:off x="1371829" y="6330094"/>
            <a:ext cx="9984285" cy="8610428"/>
            <a:chOff x="15343431" y="7840346"/>
            <a:chExt cx="3614493" cy="7418061"/>
          </a:xfrm>
        </p:grpSpPr>
        <p:pic>
          <p:nvPicPr>
            <p:cNvPr id="51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6318523" y="10199077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7443937" y="10230156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8219370" y="8414850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6318523" y="8086530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5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5343431" y="11349710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6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6615750" y="12259924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7391183" y="7840346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8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8129737" y="12154415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9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5714784" y="13570283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0" name="Group 59"/>
          <p:cNvGrpSpPr/>
          <p:nvPr/>
        </p:nvGrpSpPr>
        <p:grpSpPr>
          <a:xfrm>
            <a:off x="19384191" y="6566867"/>
            <a:ext cx="9525000" cy="9354688"/>
            <a:chOff x="15343431" y="7840346"/>
            <a:chExt cx="3614493" cy="7418061"/>
          </a:xfrm>
        </p:grpSpPr>
        <p:pic>
          <p:nvPicPr>
            <p:cNvPr id="61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6318523" y="10199077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2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7443937" y="10230156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3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8219370" y="8414850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4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6318523" y="8086530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5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5343431" y="11349710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6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6615750" y="12259924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7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7391183" y="7840346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t="62394" r="29451" b="23265"/>
            <a:stretch/>
          </p:blipFill>
          <p:spPr bwMode="auto">
            <a:xfrm>
              <a:off x="18129737" y="12154415"/>
              <a:ext cx="828187" cy="1934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9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55811" r="37211" b="31530"/>
            <a:stretch/>
          </p:blipFill>
          <p:spPr bwMode="auto">
            <a:xfrm>
              <a:off x="15714784" y="13570283"/>
              <a:ext cx="738554" cy="1688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Âm Thanh Mưa (mp3cut.net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58205" y="2509775"/>
            <a:ext cx="1313719" cy="131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4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7 -0.06402 L -1.11964E-6 -2.3892E-7 " pathEditMode="relative" rAng="0" ptsTypes="AA">
                                      <p:cBhvr>
                                        <p:cTn id="9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32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7 -0.06402 L -1.11964E-6 -2.3892E-7 " pathEditMode="relative" rAng="0" ptsTypes="AA">
                                      <p:cBhvr>
                                        <p:cTn id="19" dur="1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320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7 -0.06402 L -1.11964E-6 -2.3892E-7 " pathEditMode="relative" rAng="0" ptsTypes="AA">
                                      <p:cBhvr>
                                        <p:cTn id="29" dur="1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320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600650" cy="1740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Tiếng Ếch Kêu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529925" y="1461294"/>
            <a:ext cx="1600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40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600650" cy="1740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Chú Ếch Con - Cao Lê Hà Trang - Nhac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273125" y="6413500"/>
            <a:ext cx="1981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092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0" b="14404"/>
          <a:stretch/>
        </p:blipFill>
        <p:spPr bwMode="auto">
          <a:xfrm>
            <a:off x="0" y="-161670"/>
            <a:ext cx="30600650" cy="1756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2" descr="C:\Users\Administrator\Downloads\illustration-wooden-stick-border-kids-260nw-9897686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4" name="AutoShape 4" descr="C:\Users\Administrator\Downloads\illustration-wooden-stick-border-kids-260nw-98976863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5" name="AutoShape 6" descr="C:\Users\Administrator\Downloads\background-template-kids-holding-big-260nw-505136005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6" name="AutoShape 8" descr="C:\Users\Administrator\Downloads\background-template-kids-holding-big-260nw-505136005 (1)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8" name="WordArt 16"/>
          <p:cNvSpPr>
            <a:spLocks noChangeArrowheads="1" noChangeShapeType="1" noTextEdit="1"/>
          </p:cNvSpPr>
          <p:nvPr/>
        </p:nvSpPr>
        <p:spPr bwMode="auto">
          <a:xfrm>
            <a:off x="5165725" y="7252494"/>
            <a:ext cx="21640800" cy="3581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74276" tIns="137138" rIns="274276" bIns="137138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9600" b="1" smtClean="0">
                <a:solidFill>
                  <a:srgbClr val="0000CC"/>
                </a:solidFill>
                <a:latin typeface=".VnTifani HeavyH" pitchFamily="34" charset="0"/>
              </a:rPr>
              <a:t>Ho¹t ®éng 2:</a:t>
            </a:r>
            <a:endParaRPr lang="en-US" sz="9600" b="1" dirty="0">
              <a:solidFill>
                <a:srgbClr val="0000CC"/>
              </a:solidFill>
              <a:latin typeface=".VnTifani HeavyH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84897" y="10833894"/>
            <a:ext cx="1789355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71600" indent="-1371600">
              <a:buAutoNum type="alphaLcPeriod"/>
            </a:pPr>
            <a:r>
              <a:rPr lang="vi-VN" sz="15000" b="1" smtClean="0">
                <a:solidFill>
                  <a:srgbClr val="FF3300"/>
                </a:solidFill>
                <a:latin typeface="+mj-lt"/>
              </a:rPr>
              <a:t>Dạy </a:t>
            </a:r>
            <a:r>
              <a:rPr lang="vi-VN" sz="15000" b="1">
                <a:solidFill>
                  <a:srgbClr val="FF3300"/>
                </a:solidFill>
                <a:latin typeface="+mj-lt"/>
              </a:rPr>
              <a:t>hát “ ếch ộp</a:t>
            </a:r>
            <a:r>
              <a:rPr lang="vi-VN" sz="15000" b="1" smtClean="0">
                <a:solidFill>
                  <a:srgbClr val="FF3300"/>
                </a:solidFill>
                <a:latin typeface="+mj-lt"/>
              </a:rPr>
              <a:t>”</a:t>
            </a:r>
          </a:p>
          <a:p>
            <a:r>
              <a:rPr lang="vi-VN" sz="15000" b="1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vi-VN" sz="15000" b="1">
                <a:solidFill>
                  <a:srgbClr val="CC0099"/>
                </a:solidFill>
                <a:latin typeface="+mj-lt"/>
              </a:rPr>
              <a:t>sáng </a:t>
            </a:r>
            <a:r>
              <a:rPr lang="vi-VN" sz="15000" b="1" smtClean="0">
                <a:solidFill>
                  <a:srgbClr val="CC0099"/>
                </a:solidFill>
                <a:latin typeface="+mj-lt"/>
              </a:rPr>
              <a:t>tác: </a:t>
            </a:r>
            <a:r>
              <a:rPr lang="vi-VN" sz="15000" b="1">
                <a:solidFill>
                  <a:srgbClr val="CC0099"/>
                </a:solidFill>
                <a:latin typeface="+mj-lt"/>
              </a:rPr>
              <a:t>Văn Chung</a:t>
            </a:r>
          </a:p>
        </p:txBody>
      </p:sp>
    </p:spTree>
    <p:extLst>
      <p:ext uri="{BB962C8B-B14F-4D97-AF65-F5344CB8AC3E}">
        <p14:creationId xmlns:p14="http://schemas.microsoft.com/office/powerpoint/2010/main" val="119982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600650" cy="1740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25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600650" cy="1740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bai hat ếch ộp beat dậy hát cho trẻ mầm non (mp3cut.net)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500725" y="7874794"/>
            <a:ext cx="1981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28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</TotalTime>
  <Words>118</Words>
  <Application>Microsoft Office PowerPoint</Application>
  <PresentationFormat>Custom</PresentationFormat>
  <Paragraphs>23</Paragraphs>
  <Slides>13</Slides>
  <Notes>1</Notes>
  <HiddenSlides>0</HiddenSlides>
  <MMClips>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.VnAvant</vt:lpstr>
      <vt:lpstr>.VnTifani HeavyH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loan</dc:creator>
  <cp:lastModifiedBy>Administrator</cp:lastModifiedBy>
  <cp:revision>168</cp:revision>
  <dcterms:created xsi:type="dcterms:W3CDTF">2006-08-16T00:00:00Z</dcterms:created>
  <dcterms:modified xsi:type="dcterms:W3CDTF">2025-11-18T08:49:14Z</dcterms:modified>
</cp:coreProperties>
</file>