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3" r:id="rId2"/>
    <p:sldId id="256" r:id="rId3"/>
    <p:sldId id="331" r:id="rId4"/>
    <p:sldId id="341" r:id="rId5"/>
    <p:sldId id="292" r:id="rId6"/>
    <p:sldId id="343" r:id="rId7"/>
    <p:sldId id="320" r:id="rId8"/>
    <p:sldId id="342" r:id="rId9"/>
    <p:sldId id="344" r:id="rId10"/>
    <p:sldId id="334" r:id="rId11"/>
    <p:sldId id="345" r:id="rId12"/>
    <p:sldId id="317" r:id="rId13"/>
    <p:sldId id="346" r:id="rId14"/>
    <p:sldId id="259" r:id="rId15"/>
    <p:sldId id="295" r:id="rId16"/>
    <p:sldId id="303" r:id="rId17"/>
    <p:sldId id="347" r:id="rId18"/>
    <p:sldId id="260" r:id="rId19"/>
  </p:sldIdLst>
  <p:sldSz cx="18288000" cy="10287000"/>
  <p:notesSz cx="6858000" cy="9144000"/>
  <p:embeddedFontLst>
    <p:embeddedFont>
      <p:font typeface=".VnAvant" panose="020B7200000000000000" pitchFamily="34" charset="0"/>
      <p:regular r:id="rId20"/>
      <p:bold r:id="rId21"/>
      <p:italic r:id="rId22"/>
      <p:boldItalic r:id="rId23"/>
    </p:embeddedFont>
    <p:embeddedFont>
      <p:font typeface="A Day Without Sun Text Bold" panose="020B0604020202020204" charset="0"/>
      <p:regular r:id="rId24"/>
    </p:embeddedFont>
    <p:embeddedFont>
      <p:font typeface="Ballpoint" panose="020B0604020202020204" charset="0"/>
      <p:regular r:id="rId25"/>
    </p:embeddedFont>
    <p:embeddedFont>
      <p:font typeface="Baloo Thambi" panose="020B0604020202020204" charset="0"/>
      <p:regular r:id="rId26"/>
    </p:embeddedFont>
    <p:embeddedFont>
      <p:font typeface="Bellaboo" panose="020B0604020202020204" charset="0"/>
      <p:regular r:id="rId27"/>
    </p:embeddedFont>
    <p:embeddedFont>
      <p:font typeface="Franklin Gothic Demi" panose="020B0703020102020204" pitchFamily="34" charset="0"/>
      <p:regular r:id="rId28"/>
      <p:italic r:id="rId29"/>
    </p:embeddedFont>
    <p:embeddedFont>
      <p:font typeface="Franklin Gothic Heavy" panose="020B0903020102020204" pitchFamily="34" charset="0"/>
      <p:regular r:id="rId30"/>
      <p:italic r:id="rId31"/>
    </p:embeddedFont>
    <p:embeddedFont>
      <p:font typeface="Itim" panose="020B0604020202020204" charset="-34"/>
      <p:regular r:id="rId32"/>
    </p:embeddedFont>
    <p:embeddedFont>
      <p:font typeface="Kurale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1267"/>
    <a:srgbClr val="7FBE18"/>
    <a:srgbClr val="FF6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95332" autoAdjust="0"/>
  </p:normalViewPr>
  <p:slideViewPr>
    <p:cSldViewPr>
      <p:cViewPr varScale="1">
        <p:scale>
          <a:sx n="42" d="100"/>
          <a:sy n="42" d="100"/>
        </p:scale>
        <p:origin x="97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1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7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" Type="http://schemas.microsoft.com/office/2007/relationships/media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24" Type="http://schemas.openxmlformats.org/officeDocument/2006/relationships/image" Target="../media/image30.pn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23" Type="http://schemas.openxmlformats.org/officeDocument/2006/relationships/image" Target="../media/image29.svg"/><Relationship Id="rId10" Type="http://schemas.openxmlformats.org/officeDocument/2006/relationships/image" Target="../media/image16.png"/><Relationship Id="rId19" Type="http://schemas.openxmlformats.org/officeDocument/2006/relationships/image" Target="../media/image25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Relationship Id="rId2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17" Type="http://schemas.openxmlformats.org/officeDocument/2006/relationships/image" Target="../media/image30.png"/><Relationship Id="rId2" Type="http://schemas.microsoft.com/office/2007/relationships/media" Target="../media/media1.mp3"/><Relationship Id="rId16" Type="http://schemas.openxmlformats.org/officeDocument/2006/relationships/image" Target="../media/image50.svg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svg"/><Relationship Id="rId4" Type="http://schemas.openxmlformats.org/officeDocument/2006/relationships/image" Target="../media/image38.jpeg"/><Relationship Id="rId9" Type="http://schemas.openxmlformats.org/officeDocument/2006/relationships/image" Target="../media/image43.png"/><Relationship Id="rId14" Type="http://schemas.openxmlformats.org/officeDocument/2006/relationships/image" Target="../media/image4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18" Type="http://schemas.openxmlformats.org/officeDocument/2006/relationships/image" Target="../media/image30.png"/><Relationship Id="rId3" Type="http://schemas.microsoft.com/office/2007/relationships/media" Target="../media/media6.mp3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svg"/><Relationship Id="rId2" Type="http://schemas.microsoft.com/office/2007/relationships/media" Target="../media/media5.mp3"/><Relationship Id="rId16" Type="http://schemas.openxmlformats.org/officeDocument/2006/relationships/image" Target="../media/image49.png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jpeg"/><Relationship Id="rId15" Type="http://schemas.openxmlformats.org/officeDocument/2006/relationships/image" Target="../media/image48.svg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2.svg"/><Relationship Id="rId1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1.pn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1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svg"/><Relationship Id="rId12" Type="http://schemas.openxmlformats.org/officeDocument/2006/relationships/image" Target="../media/image30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7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" Type="http://schemas.microsoft.com/office/2007/relationships/media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24" Type="http://schemas.openxmlformats.org/officeDocument/2006/relationships/image" Target="../media/image30.pn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23" Type="http://schemas.openxmlformats.org/officeDocument/2006/relationships/image" Target="../media/image29.svg"/><Relationship Id="rId10" Type="http://schemas.openxmlformats.org/officeDocument/2006/relationships/image" Target="../media/image16.png"/><Relationship Id="rId19" Type="http://schemas.openxmlformats.org/officeDocument/2006/relationships/image" Target="../media/image25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Relationship Id="rId2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7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" Type="http://schemas.microsoft.com/office/2007/relationships/media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24" Type="http://schemas.openxmlformats.org/officeDocument/2006/relationships/image" Target="../media/image30.pn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23" Type="http://schemas.openxmlformats.org/officeDocument/2006/relationships/image" Target="../media/image29.svg"/><Relationship Id="rId10" Type="http://schemas.openxmlformats.org/officeDocument/2006/relationships/image" Target="../media/image16.png"/><Relationship Id="rId19" Type="http://schemas.openxmlformats.org/officeDocument/2006/relationships/image" Target="../media/image25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Relationship Id="rId22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7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" Type="http://schemas.microsoft.com/office/2007/relationships/media" Target="../media/media2.mp3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24" Type="http://schemas.openxmlformats.org/officeDocument/2006/relationships/image" Target="../media/image30.pn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23" Type="http://schemas.openxmlformats.org/officeDocument/2006/relationships/image" Target="../media/image29.svg"/><Relationship Id="rId10" Type="http://schemas.openxmlformats.org/officeDocument/2006/relationships/image" Target="../media/image16.png"/><Relationship Id="rId19" Type="http://schemas.openxmlformats.org/officeDocument/2006/relationships/image" Target="../media/image25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Relationship Id="rId22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1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7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" Type="http://schemas.microsoft.com/office/2007/relationships/media" Target="../media/media4.mp3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24" Type="http://schemas.openxmlformats.org/officeDocument/2006/relationships/image" Target="../media/image30.pn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23" Type="http://schemas.openxmlformats.org/officeDocument/2006/relationships/image" Target="../media/image29.svg"/><Relationship Id="rId10" Type="http://schemas.openxmlformats.org/officeDocument/2006/relationships/image" Target="../media/image16.png"/><Relationship Id="rId19" Type="http://schemas.openxmlformats.org/officeDocument/2006/relationships/image" Target="../media/image25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Relationship Id="rId22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9007" y="650486"/>
            <a:ext cx="15189986" cy="12417814"/>
          </a:xfrm>
          <a:custGeom>
            <a:avLst/>
            <a:gdLst/>
            <a:ahLst/>
            <a:cxnLst/>
            <a:rect l="l" t="t" r="r" b="b"/>
            <a:pathLst>
              <a:path w="15189986" h="12417814">
                <a:moveTo>
                  <a:pt x="0" y="0"/>
                </a:moveTo>
                <a:lnTo>
                  <a:pt x="15189986" y="0"/>
                </a:lnTo>
                <a:lnTo>
                  <a:pt x="15189986" y="12417814"/>
                </a:lnTo>
                <a:lnTo>
                  <a:pt x="0" y="124178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4585868" y="4383284"/>
            <a:ext cx="14349733" cy="14770189"/>
          </a:xfrm>
          <a:custGeom>
            <a:avLst/>
            <a:gdLst/>
            <a:ahLst/>
            <a:cxnLst/>
            <a:rect l="l" t="t" r="r" b="b"/>
            <a:pathLst>
              <a:path w="14349733" h="14770189">
                <a:moveTo>
                  <a:pt x="14349733" y="0"/>
                </a:moveTo>
                <a:lnTo>
                  <a:pt x="0" y="0"/>
                </a:lnTo>
                <a:lnTo>
                  <a:pt x="0" y="14770189"/>
                </a:lnTo>
                <a:lnTo>
                  <a:pt x="14349733" y="14770189"/>
                </a:lnTo>
                <a:lnTo>
                  <a:pt x="14349733" y="0"/>
                </a:lnTo>
                <a:close/>
              </a:path>
            </a:pathLst>
          </a:custGeom>
          <a:blipFill>
            <a:blip r:embed="rId3"/>
            <a:stretch>
              <a:fillRect r="-2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4709710" y="4156650"/>
            <a:ext cx="6593659" cy="7611728"/>
          </a:xfrm>
          <a:custGeom>
            <a:avLst/>
            <a:gdLst/>
            <a:ahLst/>
            <a:cxnLst/>
            <a:rect l="l" t="t" r="r" b="b"/>
            <a:pathLst>
              <a:path w="6593659" h="7611728">
                <a:moveTo>
                  <a:pt x="6593660" y="0"/>
                </a:moveTo>
                <a:lnTo>
                  <a:pt x="0" y="0"/>
                </a:lnTo>
                <a:lnTo>
                  <a:pt x="0" y="7611728"/>
                </a:lnTo>
                <a:lnTo>
                  <a:pt x="6593660" y="7611728"/>
                </a:lnTo>
                <a:lnTo>
                  <a:pt x="659366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29944">
            <a:off x="14867973" y="1243758"/>
            <a:ext cx="1337437" cy="1281508"/>
          </a:xfrm>
          <a:custGeom>
            <a:avLst/>
            <a:gdLst/>
            <a:ahLst/>
            <a:cxnLst/>
            <a:rect l="l" t="t" r="r" b="b"/>
            <a:pathLst>
              <a:path w="1337437" h="1281508">
                <a:moveTo>
                  <a:pt x="0" y="0"/>
                </a:moveTo>
                <a:lnTo>
                  <a:pt x="1337438" y="0"/>
                </a:lnTo>
                <a:lnTo>
                  <a:pt x="1337438" y="1281508"/>
                </a:lnTo>
                <a:lnTo>
                  <a:pt x="0" y="12815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080411">
            <a:off x="2346006" y="7136232"/>
            <a:ext cx="1293894" cy="1239786"/>
          </a:xfrm>
          <a:custGeom>
            <a:avLst/>
            <a:gdLst/>
            <a:ahLst/>
            <a:cxnLst/>
            <a:rect l="l" t="t" r="r" b="b"/>
            <a:pathLst>
              <a:path w="1293894" h="1239786">
                <a:moveTo>
                  <a:pt x="0" y="0"/>
                </a:moveTo>
                <a:lnTo>
                  <a:pt x="1293894" y="0"/>
                </a:lnTo>
                <a:lnTo>
                  <a:pt x="1293894" y="1239786"/>
                </a:lnTo>
                <a:lnTo>
                  <a:pt x="0" y="12397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781326" y="0"/>
            <a:ext cx="2803841" cy="3201146"/>
          </a:xfrm>
          <a:custGeom>
            <a:avLst/>
            <a:gdLst/>
            <a:ahLst/>
            <a:cxnLst/>
            <a:rect l="l" t="t" r="r" b="b"/>
            <a:pathLst>
              <a:path w="2803841" h="3201146">
                <a:moveTo>
                  <a:pt x="0" y="0"/>
                </a:moveTo>
                <a:lnTo>
                  <a:pt x="2803841" y="0"/>
                </a:lnTo>
                <a:lnTo>
                  <a:pt x="2803841" y="3201146"/>
                </a:lnTo>
                <a:lnTo>
                  <a:pt x="0" y="32011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26852" y="1960586"/>
            <a:ext cx="2092548" cy="2387640"/>
          </a:xfrm>
          <a:custGeom>
            <a:avLst/>
            <a:gdLst/>
            <a:ahLst/>
            <a:cxnLst/>
            <a:rect l="l" t="t" r="r" b="b"/>
            <a:pathLst>
              <a:path w="1644309" h="1877309">
                <a:moveTo>
                  <a:pt x="0" y="0"/>
                </a:moveTo>
                <a:lnTo>
                  <a:pt x="1644310" y="0"/>
                </a:lnTo>
                <a:lnTo>
                  <a:pt x="1644310" y="1877309"/>
                </a:lnTo>
                <a:lnTo>
                  <a:pt x="0" y="18773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946777">
            <a:off x="6089221" y="-938654"/>
            <a:ext cx="1644309" cy="1877309"/>
          </a:xfrm>
          <a:custGeom>
            <a:avLst/>
            <a:gdLst/>
            <a:ahLst/>
            <a:cxnLst/>
            <a:rect l="l" t="t" r="r" b="b"/>
            <a:pathLst>
              <a:path w="1644309" h="1877309">
                <a:moveTo>
                  <a:pt x="0" y="0"/>
                </a:moveTo>
                <a:lnTo>
                  <a:pt x="1644310" y="0"/>
                </a:lnTo>
                <a:lnTo>
                  <a:pt x="1644310" y="1877308"/>
                </a:lnTo>
                <a:lnTo>
                  <a:pt x="0" y="18773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797605" y="2360725"/>
            <a:ext cx="12692789" cy="3227724"/>
          </a:xfrm>
          <a:prstGeom prst="rect">
            <a:avLst/>
          </a:prstGeom>
        </p:spPr>
        <p:txBody>
          <a:bodyPr lIns="0" tIns="0" rIns="0" bIns="0" rtlCol="0" anchor="t">
            <a:prstTxWarp prst="textTriangle">
              <a:avLst/>
            </a:prstTxWarp>
            <a:spAutoFit/>
          </a:bodyPr>
          <a:lstStyle/>
          <a:p>
            <a:pPr algn="ctr">
              <a:lnSpc>
                <a:spcPts val="7599"/>
              </a:lnSpc>
            </a:pPr>
            <a:r>
              <a:rPr lang="en-US" sz="5100" dirty="0">
                <a:ln>
                  <a:solidFill>
                    <a:srgbClr val="FF0000"/>
                  </a:solidFill>
                </a:ln>
                <a:solidFill>
                  <a:srgbClr val="D24A61"/>
                </a:solidFill>
                <a:latin typeface="Franklin Gothic Heavy" panose="020B0903020102020204" pitchFamily="34" charset="0"/>
              </a:rPr>
              <a:t>CHỦ ĐỀ: </a:t>
            </a:r>
            <a:r>
              <a:rPr lang="vi-VN" sz="5100" dirty="0">
                <a:ln>
                  <a:solidFill>
                    <a:srgbClr val="FF0000"/>
                  </a:solidFill>
                </a:ln>
                <a:solidFill>
                  <a:srgbClr val="D24A61"/>
                </a:solidFill>
                <a:latin typeface="Franklin Gothic Heavy" panose="020B0903020102020204" pitchFamily="34" charset="0"/>
              </a:rPr>
              <a:t>GIA ĐÌNH</a:t>
            </a:r>
            <a:endParaRPr lang="en-US" sz="5100" dirty="0">
              <a:ln>
                <a:solidFill>
                  <a:srgbClr val="FF0000"/>
                </a:solidFill>
              </a:ln>
              <a:solidFill>
                <a:srgbClr val="D24A61"/>
              </a:solidFill>
              <a:latin typeface="Franklin Gothic Heavy" panose="020B0903020102020204" pitchFamily="34" charset="0"/>
            </a:endParaRPr>
          </a:p>
          <a:p>
            <a:pPr algn="ctr">
              <a:lnSpc>
                <a:spcPts val="7599"/>
              </a:lnSpc>
            </a:pPr>
            <a:r>
              <a:rPr lang="en-US" sz="5100" dirty="0">
                <a:ln>
                  <a:solidFill>
                    <a:srgbClr val="FF0000"/>
                  </a:solidFill>
                </a:ln>
                <a:solidFill>
                  <a:srgbClr val="D24A61"/>
                </a:solidFill>
                <a:latin typeface="Franklin Gothic Heavy" panose="020B0903020102020204" pitchFamily="34" charset="0"/>
              </a:rPr>
              <a:t>TÊN HOẠT ĐỘNG: LÀM QUEN VỚI TOÁN</a:t>
            </a:r>
          </a:p>
          <a:p>
            <a:pPr algn="ctr">
              <a:lnSpc>
                <a:spcPts val="7599"/>
              </a:lnSpc>
            </a:pPr>
            <a:r>
              <a:rPr lang="en-US" sz="5100" dirty="0">
                <a:ln>
                  <a:solidFill>
                    <a:srgbClr val="FF0000"/>
                  </a:solidFill>
                </a:ln>
                <a:solidFill>
                  <a:srgbClr val="D24A61"/>
                </a:solidFill>
                <a:latin typeface="Franklin Gothic Heavy" panose="020B0903020102020204" pitchFamily="34" charset="0"/>
              </a:rPr>
              <a:t>ĐỀ TÀI: </a:t>
            </a:r>
            <a:r>
              <a:rPr lang="vi-VN" sz="5100" dirty="0">
                <a:ln>
                  <a:solidFill>
                    <a:srgbClr val="FF0000"/>
                  </a:solidFill>
                </a:ln>
                <a:solidFill>
                  <a:srgbClr val="D24A61"/>
                </a:solidFill>
                <a:latin typeface="Franklin Gothic Heavy" panose="020B0903020102020204" pitchFamily="34" charset="0"/>
              </a:rPr>
              <a:t>SỐ 3 XINH XINH</a:t>
            </a:r>
            <a:endParaRPr lang="en-US" sz="5100" dirty="0">
              <a:ln>
                <a:solidFill>
                  <a:srgbClr val="FF0000"/>
                </a:solidFill>
              </a:ln>
              <a:solidFill>
                <a:srgbClr val="D24A6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144000" y="8463000"/>
            <a:ext cx="2895137" cy="3305379"/>
          </a:xfrm>
          <a:custGeom>
            <a:avLst/>
            <a:gdLst/>
            <a:ahLst/>
            <a:cxnLst/>
            <a:rect l="l" t="t" r="r" b="b"/>
            <a:pathLst>
              <a:path w="2895137" h="3305379">
                <a:moveTo>
                  <a:pt x="0" y="0"/>
                </a:moveTo>
                <a:lnTo>
                  <a:pt x="2895137" y="0"/>
                </a:lnTo>
                <a:lnTo>
                  <a:pt x="2895137" y="3305379"/>
                </a:lnTo>
                <a:lnTo>
                  <a:pt x="0" y="33053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5663593" y="1324714"/>
            <a:ext cx="6660000" cy="601127"/>
          </a:xfrm>
          <a:prstGeom prst="rect">
            <a:avLst/>
          </a:prstGeom>
        </p:spPr>
        <p:txBody>
          <a:bodyPr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5032"/>
              </a:lnSpc>
            </a:pPr>
            <a:r>
              <a:rPr lang="en-US" sz="3594">
                <a:solidFill>
                  <a:srgbClr val="D24A61"/>
                </a:solidFill>
                <a:latin typeface="Franklin Gothic Demi" panose="020B0703020102020204" pitchFamily="34" charset="0"/>
              </a:rPr>
              <a:t>TRƯỜNG M</a:t>
            </a:r>
            <a:r>
              <a:rPr lang="vi-VN" sz="3594">
                <a:solidFill>
                  <a:srgbClr val="D24A61"/>
                </a:solidFill>
                <a:latin typeface="Franklin Gothic Demi" panose="020B0703020102020204" pitchFamily="34" charset="0"/>
              </a:rPr>
              <a:t>N GIA QUẤT</a:t>
            </a:r>
            <a:endParaRPr lang="en-US" sz="3594" dirty="0">
              <a:solidFill>
                <a:srgbClr val="D24A6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857336" y="6090259"/>
            <a:ext cx="14272514" cy="686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12"/>
              </a:lnSpc>
            </a:pPr>
            <a:r>
              <a:rPr lang="en-US" sz="3900">
                <a:solidFill>
                  <a:srgbClr val="FF3131"/>
                </a:solidFill>
                <a:latin typeface="Franklin Gothic Heavy" panose="020B0903020102020204" pitchFamily="34" charset="0"/>
              </a:rPr>
              <a:t>GIÁO </a:t>
            </a:r>
            <a:r>
              <a:rPr lang="en-US" sz="3900" dirty="0">
                <a:solidFill>
                  <a:srgbClr val="FF3131"/>
                </a:solidFill>
                <a:latin typeface="Franklin Gothic Heavy" panose="020B0903020102020204" pitchFamily="34" charset="0"/>
              </a:rPr>
              <a:t>VIÊN</a:t>
            </a:r>
            <a:r>
              <a:rPr lang="en-US" sz="3900">
                <a:solidFill>
                  <a:srgbClr val="FF3131"/>
                </a:solidFill>
                <a:latin typeface="Franklin Gothic Heavy" panose="020B0903020102020204" pitchFamily="34" charset="0"/>
              </a:rPr>
              <a:t>: </a:t>
            </a:r>
            <a:r>
              <a:rPr lang="vi-VN" sz="3900">
                <a:solidFill>
                  <a:srgbClr val="FF3131"/>
                </a:solidFill>
                <a:latin typeface="Franklin Gothic Heavy" panose="020B0903020102020204" pitchFamily="34" charset="0"/>
              </a:rPr>
              <a:t>HOÀNG THỊ MINH GIANG</a:t>
            </a:r>
            <a:endParaRPr lang="en-US" sz="3900" dirty="0">
              <a:solidFill>
                <a:srgbClr val="FF3131"/>
              </a:solidFill>
              <a:latin typeface="Franklin Gothic Heavy" panose="020B0903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353C1-4611-F3A7-826E-BEC4C1FA2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A4DECC-57FB-A6BB-3B9F-9A5A87BC369F}"/>
              </a:ext>
            </a:extLst>
          </p:cNvPr>
          <p:cNvSpPr/>
          <p:nvPr/>
        </p:nvSpPr>
        <p:spPr>
          <a:xfrm>
            <a:off x="0" y="7498811"/>
            <a:ext cx="18288000" cy="45719"/>
          </a:xfrm>
          <a:prstGeom prst="rect">
            <a:avLst/>
          </a:prstGeom>
          <a:solidFill>
            <a:srgbClr val="00B050"/>
          </a:solidFill>
          <a:ln>
            <a:solidFill>
              <a:srgbClr val="7FBE1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6" descr="Hoạt Hình - Bình trang trí đầy màu sắc - CleanPNG / KissPNG">
            <a:extLst>
              <a:ext uri="{FF2B5EF4-FFF2-40B4-BE49-F238E27FC236}">
                <a16:creationId xmlns:a16="http://schemas.microsoft.com/office/drawing/2014/main" id="{BA67B407-1B9A-5983-64AF-B8FBE807ED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Vase clipart cartoon style vector illustration | Premium AI-generated vector">
            <a:extLst>
              <a:ext uri="{FF2B5EF4-FFF2-40B4-BE49-F238E27FC236}">
                <a16:creationId xmlns:a16="http://schemas.microsoft.com/office/drawing/2014/main" id="{9C47A87C-4623-9F11-EBEB-6A5FE3AAF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66" b="94089" l="9744" r="89776">
                        <a14:foregroundMark x1="45208" y1="8626" x2="45208" y2="8626"/>
                        <a14:foregroundMark x1="48403" y1="89776" x2="48403" y2="89776"/>
                        <a14:foregroundMark x1="47125" y1="94089" x2="47125" y2="940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3248" y="2400300"/>
            <a:ext cx="5334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Vase clipart cartoon style vector illustration | Premium AI-generated vector">
            <a:extLst>
              <a:ext uri="{FF2B5EF4-FFF2-40B4-BE49-F238E27FC236}">
                <a16:creationId xmlns:a16="http://schemas.microsoft.com/office/drawing/2014/main" id="{9C47A87C-4623-9F11-EBEB-6A5FE3AAF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66" b="94089" l="9744" r="89776">
                        <a14:foregroundMark x1="45208" y1="8626" x2="45208" y2="8626"/>
                        <a14:foregroundMark x1="48403" y1="89776" x2="48403" y2="89776"/>
                        <a14:foregroundMark x1="47125" y1="94089" x2="47125" y2="940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376" y="2400300"/>
            <a:ext cx="5334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ase clipart cartoon style vector illustration | Premium AI-generated vector">
            <a:extLst>
              <a:ext uri="{FF2B5EF4-FFF2-40B4-BE49-F238E27FC236}">
                <a16:creationId xmlns:a16="http://schemas.microsoft.com/office/drawing/2014/main" id="{9C47A87C-4623-9F11-EBEB-6A5FE3AAF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66" b="94089" l="9744" r="89776">
                        <a14:foregroundMark x1="45208" y1="8626" x2="45208" y2="8626"/>
                        <a14:foregroundMark x1="48403" y1="89776" x2="48403" y2="89776"/>
                        <a14:foregroundMark x1="47125" y1="94089" x2="47125" y2="940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400300"/>
            <a:ext cx="5334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335000" y="114300"/>
            <a:ext cx="3505200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7600" b="1" dirty="0">
                <a:ln w="38100">
                  <a:solidFill>
                    <a:srgbClr val="00B050"/>
                  </a:solidFill>
                </a:ln>
                <a:solidFill>
                  <a:srgbClr val="F21267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00529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00800" y="-1409700"/>
            <a:ext cx="3505200" cy="12849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2900" b="1" dirty="0">
                <a:ln w="38100">
                  <a:solidFill>
                    <a:srgbClr val="00B050"/>
                  </a:solidFill>
                </a:ln>
                <a:solidFill>
                  <a:srgbClr val="F21267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23640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C31F7-020F-0F53-9B02-F0F6F9097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CED1ACA-FF99-A7D4-6760-5BD5A77C0525}"/>
              </a:ext>
            </a:extLst>
          </p:cNvPr>
          <p:cNvSpPr/>
          <p:nvPr/>
        </p:nvSpPr>
        <p:spPr>
          <a:xfrm>
            <a:off x="859281" y="647700"/>
            <a:ext cx="15189986" cy="12417814"/>
          </a:xfrm>
          <a:custGeom>
            <a:avLst/>
            <a:gdLst/>
            <a:ahLst/>
            <a:cxnLst/>
            <a:rect l="l" t="t" r="r" b="b"/>
            <a:pathLst>
              <a:path w="15189986" h="12417814">
                <a:moveTo>
                  <a:pt x="0" y="0"/>
                </a:moveTo>
                <a:lnTo>
                  <a:pt x="15189986" y="0"/>
                </a:lnTo>
                <a:lnTo>
                  <a:pt x="15189986" y="12417814"/>
                </a:lnTo>
                <a:lnTo>
                  <a:pt x="0" y="124178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6F09A88-9861-2781-8F1B-7030E7452C71}"/>
              </a:ext>
            </a:extLst>
          </p:cNvPr>
          <p:cNvSpPr/>
          <p:nvPr/>
        </p:nvSpPr>
        <p:spPr>
          <a:xfrm>
            <a:off x="12729938" y="5461370"/>
            <a:ext cx="5620534" cy="13263797"/>
          </a:xfrm>
          <a:custGeom>
            <a:avLst/>
            <a:gdLst/>
            <a:ahLst/>
            <a:cxnLst/>
            <a:rect l="l" t="t" r="r" b="b"/>
            <a:pathLst>
              <a:path w="5620534" h="13263797">
                <a:moveTo>
                  <a:pt x="0" y="0"/>
                </a:moveTo>
                <a:lnTo>
                  <a:pt x="5620534" y="0"/>
                </a:lnTo>
                <a:lnTo>
                  <a:pt x="5620534" y="13263797"/>
                </a:lnTo>
                <a:lnTo>
                  <a:pt x="0" y="13263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DC4DBC5-F8ED-50F9-119A-4C2C4DB56B6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521958" y="5758456"/>
            <a:ext cx="4700567" cy="5252030"/>
          </a:xfrm>
          <a:prstGeom prst="rect">
            <a:avLst/>
          </a:prstGeom>
        </p:spPr>
      </p:pic>
      <p:sp>
        <p:nvSpPr>
          <p:cNvPr id="5" name="Freeform 5">
            <a:extLst>
              <a:ext uri="{FF2B5EF4-FFF2-40B4-BE49-F238E27FC236}">
                <a16:creationId xmlns:a16="http://schemas.microsoft.com/office/drawing/2014/main" id="{C02A3D43-F5A6-0BBF-63DE-D8D58F7F7AB0}"/>
              </a:ext>
            </a:extLst>
          </p:cNvPr>
          <p:cNvSpPr/>
          <p:nvPr/>
        </p:nvSpPr>
        <p:spPr>
          <a:xfrm>
            <a:off x="-1477330" y="-1085763"/>
            <a:ext cx="5012061" cy="4228926"/>
          </a:xfrm>
          <a:custGeom>
            <a:avLst/>
            <a:gdLst/>
            <a:ahLst/>
            <a:cxnLst/>
            <a:rect l="l" t="t" r="r" b="b"/>
            <a:pathLst>
              <a:path w="5012061" h="4228926">
                <a:moveTo>
                  <a:pt x="0" y="0"/>
                </a:moveTo>
                <a:lnTo>
                  <a:pt x="5012060" y="0"/>
                </a:lnTo>
                <a:lnTo>
                  <a:pt x="5012060" y="4228926"/>
                </a:lnTo>
                <a:lnTo>
                  <a:pt x="0" y="42289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1BB5467-D42F-99D0-D22F-11A010EE34B3}"/>
              </a:ext>
            </a:extLst>
          </p:cNvPr>
          <p:cNvSpPr/>
          <p:nvPr/>
        </p:nvSpPr>
        <p:spPr>
          <a:xfrm>
            <a:off x="6298837" y="-2877526"/>
            <a:ext cx="5012061" cy="4228926"/>
          </a:xfrm>
          <a:custGeom>
            <a:avLst/>
            <a:gdLst/>
            <a:ahLst/>
            <a:cxnLst/>
            <a:rect l="l" t="t" r="r" b="b"/>
            <a:pathLst>
              <a:path w="5012061" h="4228926">
                <a:moveTo>
                  <a:pt x="0" y="0"/>
                </a:moveTo>
                <a:lnTo>
                  <a:pt x="5012061" y="0"/>
                </a:lnTo>
                <a:lnTo>
                  <a:pt x="5012061" y="4228927"/>
                </a:lnTo>
                <a:lnTo>
                  <a:pt x="0" y="42289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796C19C-3F42-827D-65D7-B7F50835349A}"/>
              </a:ext>
            </a:extLst>
          </p:cNvPr>
          <p:cNvSpPr/>
          <p:nvPr/>
        </p:nvSpPr>
        <p:spPr>
          <a:xfrm>
            <a:off x="16655520" y="-188330"/>
            <a:ext cx="3389905" cy="4675731"/>
          </a:xfrm>
          <a:custGeom>
            <a:avLst/>
            <a:gdLst/>
            <a:ahLst/>
            <a:cxnLst/>
            <a:rect l="l" t="t" r="r" b="b"/>
            <a:pathLst>
              <a:path w="3389905" h="4675731">
                <a:moveTo>
                  <a:pt x="0" y="0"/>
                </a:moveTo>
                <a:lnTo>
                  <a:pt x="3389905" y="0"/>
                </a:lnTo>
                <a:lnTo>
                  <a:pt x="3389905" y="4675731"/>
                </a:lnTo>
                <a:lnTo>
                  <a:pt x="0" y="46757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3D6680FF-08A5-BADC-1A9D-77EC7D950E51}"/>
              </a:ext>
            </a:extLst>
          </p:cNvPr>
          <p:cNvSpPr txBox="1"/>
          <p:nvPr/>
        </p:nvSpPr>
        <p:spPr>
          <a:xfrm>
            <a:off x="1903529" y="3966693"/>
            <a:ext cx="13298326" cy="1589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17"/>
              </a:lnSpc>
            </a:pPr>
            <a:r>
              <a:rPr lang="en-US" sz="13800" b="1" dirty="0">
                <a:solidFill>
                  <a:srgbClr val="43241E"/>
                </a:solidFill>
                <a:latin typeface="Franklin Gothic Heavy" panose="020B0903020102020204" pitchFamily="34" charset="0"/>
              </a:rPr>
              <a:t>TRẺ DI CHUYỂN</a:t>
            </a:r>
          </a:p>
        </p:txBody>
      </p:sp>
      <p:pic>
        <p:nvPicPr>
          <p:cNvPr id="8" name="WAY BACK HOME 숀 SHAUN TIKTOK VIETNAMESE VERSION REMIX NHẠC EDM GÂY NGHIỆN MASTER OF FLUTE">
            <a:hlinkClick r:id="" action="ppaction://media"/>
            <a:extLst>
              <a:ext uri="{FF2B5EF4-FFF2-40B4-BE49-F238E27FC236}">
                <a16:creationId xmlns:a16="http://schemas.microsoft.com/office/drawing/2014/main" id="{9491D863-4ED1-5761-D3FF-7672A2D634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04" end="158359.8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67888" y="66686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0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9E1773-38A9-06C8-3454-1A8A8BD4D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C8BBF36-73C4-4B89-A876-19421BB64286}"/>
              </a:ext>
            </a:extLst>
          </p:cNvPr>
          <p:cNvSpPr/>
          <p:nvPr/>
        </p:nvSpPr>
        <p:spPr>
          <a:xfrm>
            <a:off x="-612459" y="-10287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94FADB1-0BA6-CC29-B4B8-33E2261DA8B1}"/>
              </a:ext>
            </a:extLst>
          </p:cNvPr>
          <p:cNvSpPr/>
          <p:nvPr/>
        </p:nvSpPr>
        <p:spPr>
          <a:xfrm>
            <a:off x="15177607" y="675143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00B6122-C60F-84B8-742B-C33BC5A2DA30}"/>
              </a:ext>
            </a:extLst>
          </p:cNvPr>
          <p:cNvSpPr/>
          <p:nvPr/>
        </p:nvSpPr>
        <p:spPr>
          <a:xfrm>
            <a:off x="1523924" y="862403"/>
            <a:ext cx="15240152" cy="8562194"/>
          </a:xfrm>
          <a:custGeom>
            <a:avLst/>
            <a:gdLst/>
            <a:ahLst/>
            <a:cxnLst/>
            <a:rect l="l" t="t" r="r" b="b"/>
            <a:pathLst>
              <a:path w="15240152" h="8562194">
                <a:moveTo>
                  <a:pt x="0" y="0"/>
                </a:moveTo>
                <a:lnTo>
                  <a:pt x="15240152" y="0"/>
                </a:lnTo>
                <a:lnTo>
                  <a:pt x="15240152" y="8562194"/>
                </a:lnTo>
                <a:lnTo>
                  <a:pt x="0" y="85621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700424B4-75A7-117E-C824-672939749C9F}"/>
              </a:ext>
            </a:extLst>
          </p:cNvPr>
          <p:cNvGrpSpPr/>
          <p:nvPr/>
        </p:nvGrpSpPr>
        <p:grpSpPr>
          <a:xfrm>
            <a:off x="2811009" y="1800108"/>
            <a:ext cx="12067213" cy="6686783"/>
            <a:chOff x="0" y="0"/>
            <a:chExt cx="2850029" cy="157928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D4F73A7F-DE07-991D-E096-E634028D3163}"/>
                </a:ext>
              </a:extLst>
            </p:cNvPr>
            <p:cNvSpPr/>
            <p:nvPr/>
          </p:nvSpPr>
          <p:spPr>
            <a:xfrm>
              <a:off x="0" y="0"/>
              <a:ext cx="2850029" cy="1579282"/>
            </a:xfrm>
            <a:custGeom>
              <a:avLst/>
              <a:gdLst/>
              <a:ahLst/>
              <a:cxnLst/>
              <a:rect l="l" t="t" r="r" b="b"/>
              <a:pathLst>
                <a:path w="2850029" h="1579282">
                  <a:moveTo>
                    <a:pt x="32720" y="0"/>
                  </a:moveTo>
                  <a:lnTo>
                    <a:pt x="2817309" y="0"/>
                  </a:lnTo>
                  <a:cubicBezTo>
                    <a:pt x="2835380" y="0"/>
                    <a:pt x="2850029" y="14649"/>
                    <a:pt x="2850029" y="32720"/>
                  </a:cubicBezTo>
                  <a:lnTo>
                    <a:pt x="2850029" y="1546562"/>
                  </a:lnTo>
                  <a:cubicBezTo>
                    <a:pt x="2850029" y="1564633"/>
                    <a:pt x="2835380" y="1579282"/>
                    <a:pt x="2817309" y="1579282"/>
                  </a:cubicBezTo>
                  <a:lnTo>
                    <a:pt x="32720" y="1579282"/>
                  </a:lnTo>
                  <a:cubicBezTo>
                    <a:pt x="14649" y="1579282"/>
                    <a:pt x="0" y="1564633"/>
                    <a:pt x="0" y="1546562"/>
                  </a:cubicBezTo>
                  <a:lnTo>
                    <a:pt x="0" y="32720"/>
                  </a:lnTo>
                  <a:cubicBezTo>
                    <a:pt x="0" y="14649"/>
                    <a:pt x="14649" y="0"/>
                    <a:pt x="32720" y="0"/>
                  </a:cubicBezTo>
                  <a:close/>
                </a:path>
              </a:pathLst>
            </a:custGeom>
            <a:solidFill>
              <a:srgbClr val="EFF1E7"/>
            </a:solidFill>
            <a:ln w="76200" cap="rnd">
              <a:solidFill>
                <a:srgbClr val="483A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ECAAB404-0DE3-8A25-C4DE-A1576A02C36D}"/>
                </a:ext>
              </a:extLst>
            </p:cNvPr>
            <p:cNvSpPr txBox="1"/>
            <p:nvPr/>
          </p:nvSpPr>
          <p:spPr>
            <a:xfrm>
              <a:off x="0" y="-38100"/>
              <a:ext cx="2850029" cy="1617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70B8399F-9387-0EAA-3C15-C7CC30883F74}"/>
              </a:ext>
            </a:extLst>
          </p:cNvPr>
          <p:cNvSpPr/>
          <p:nvPr/>
        </p:nvSpPr>
        <p:spPr>
          <a:xfrm rot="1173307">
            <a:off x="12835937" y="6465381"/>
            <a:ext cx="1254944" cy="1223000"/>
          </a:xfrm>
          <a:custGeom>
            <a:avLst/>
            <a:gdLst/>
            <a:ahLst/>
            <a:cxnLst/>
            <a:rect l="l" t="t" r="r" b="b"/>
            <a:pathLst>
              <a:path w="1254944" h="1223000">
                <a:moveTo>
                  <a:pt x="0" y="0"/>
                </a:moveTo>
                <a:lnTo>
                  <a:pt x="1254945" y="0"/>
                </a:lnTo>
                <a:lnTo>
                  <a:pt x="1254945" y="1223001"/>
                </a:lnTo>
                <a:lnTo>
                  <a:pt x="0" y="12230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B56AD593-4E30-0DE0-DF77-F21533F34F16}"/>
              </a:ext>
            </a:extLst>
          </p:cNvPr>
          <p:cNvSpPr/>
          <p:nvPr/>
        </p:nvSpPr>
        <p:spPr>
          <a:xfrm>
            <a:off x="8247245" y="522681"/>
            <a:ext cx="1257309" cy="1455832"/>
          </a:xfrm>
          <a:custGeom>
            <a:avLst/>
            <a:gdLst/>
            <a:ahLst/>
            <a:cxnLst/>
            <a:rect l="l" t="t" r="r" b="b"/>
            <a:pathLst>
              <a:path w="1257309" h="1455832">
                <a:moveTo>
                  <a:pt x="0" y="0"/>
                </a:moveTo>
                <a:lnTo>
                  <a:pt x="1257310" y="0"/>
                </a:lnTo>
                <a:lnTo>
                  <a:pt x="1257310" y="1455832"/>
                </a:lnTo>
                <a:lnTo>
                  <a:pt x="0" y="14558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651D37F-8049-7660-2FA2-85141EC3B26A}"/>
              </a:ext>
            </a:extLst>
          </p:cNvPr>
          <p:cNvSpPr/>
          <p:nvPr/>
        </p:nvSpPr>
        <p:spPr>
          <a:xfrm rot="-211310">
            <a:off x="2575703" y="1515660"/>
            <a:ext cx="1853276" cy="1846537"/>
          </a:xfrm>
          <a:custGeom>
            <a:avLst/>
            <a:gdLst/>
            <a:ahLst/>
            <a:cxnLst/>
            <a:rect l="l" t="t" r="r" b="b"/>
            <a:pathLst>
              <a:path w="1853276" h="1846537">
                <a:moveTo>
                  <a:pt x="0" y="0"/>
                </a:moveTo>
                <a:lnTo>
                  <a:pt x="1853276" y="0"/>
                </a:lnTo>
                <a:lnTo>
                  <a:pt x="1853276" y="1846537"/>
                </a:lnTo>
                <a:lnTo>
                  <a:pt x="0" y="18465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F426BE6A-1403-43CC-DF4C-0AE16937B2E4}"/>
              </a:ext>
            </a:extLst>
          </p:cNvPr>
          <p:cNvSpPr/>
          <p:nvPr/>
        </p:nvSpPr>
        <p:spPr>
          <a:xfrm>
            <a:off x="2527578" y="7400827"/>
            <a:ext cx="1885713" cy="1313142"/>
          </a:xfrm>
          <a:custGeom>
            <a:avLst/>
            <a:gdLst/>
            <a:ahLst/>
            <a:cxnLst/>
            <a:rect l="l" t="t" r="r" b="b"/>
            <a:pathLst>
              <a:path w="1885713" h="1313142">
                <a:moveTo>
                  <a:pt x="0" y="0"/>
                </a:moveTo>
                <a:lnTo>
                  <a:pt x="1885713" y="0"/>
                </a:lnTo>
                <a:lnTo>
                  <a:pt x="1885713" y="1313141"/>
                </a:lnTo>
                <a:lnTo>
                  <a:pt x="0" y="1313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4694DA04-D2B6-B530-C86B-C36E7B14F5E8}"/>
              </a:ext>
            </a:extLst>
          </p:cNvPr>
          <p:cNvGrpSpPr/>
          <p:nvPr/>
        </p:nvGrpSpPr>
        <p:grpSpPr>
          <a:xfrm>
            <a:off x="6375441" y="6650337"/>
            <a:ext cx="5537118" cy="899611"/>
            <a:chOff x="0" y="0"/>
            <a:chExt cx="1458336" cy="236934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2C4E7BD9-09C9-E030-8AF5-B9C925A80234}"/>
                </a:ext>
              </a:extLst>
            </p:cNvPr>
            <p:cNvSpPr/>
            <p:nvPr/>
          </p:nvSpPr>
          <p:spPr>
            <a:xfrm>
              <a:off x="0" y="0"/>
              <a:ext cx="1458336" cy="236934"/>
            </a:xfrm>
            <a:custGeom>
              <a:avLst/>
              <a:gdLst/>
              <a:ahLst/>
              <a:cxnLst/>
              <a:rect l="l" t="t" r="r" b="b"/>
              <a:pathLst>
                <a:path w="1458336" h="236934">
                  <a:moveTo>
                    <a:pt x="40547" y="0"/>
                  </a:moveTo>
                  <a:lnTo>
                    <a:pt x="1417788" y="0"/>
                  </a:lnTo>
                  <a:cubicBezTo>
                    <a:pt x="1440182" y="0"/>
                    <a:pt x="1458336" y="18154"/>
                    <a:pt x="1458336" y="40547"/>
                  </a:cubicBezTo>
                  <a:lnTo>
                    <a:pt x="1458336" y="196387"/>
                  </a:lnTo>
                  <a:cubicBezTo>
                    <a:pt x="1458336" y="218781"/>
                    <a:pt x="1440182" y="236934"/>
                    <a:pt x="1417788" y="236934"/>
                  </a:cubicBezTo>
                  <a:lnTo>
                    <a:pt x="40547" y="236934"/>
                  </a:lnTo>
                  <a:cubicBezTo>
                    <a:pt x="18154" y="236934"/>
                    <a:pt x="0" y="218781"/>
                    <a:pt x="0" y="196387"/>
                  </a:cubicBezTo>
                  <a:lnTo>
                    <a:pt x="0" y="40547"/>
                  </a:lnTo>
                  <a:cubicBezTo>
                    <a:pt x="0" y="18154"/>
                    <a:pt x="18154" y="0"/>
                    <a:pt x="4054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E70FACD6-620C-FF81-C9C3-5A8E999B2CFB}"/>
                </a:ext>
              </a:extLst>
            </p:cNvPr>
            <p:cNvSpPr txBox="1"/>
            <p:nvPr/>
          </p:nvSpPr>
          <p:spPr>
            <a:xfrm>
              <a:off x="0" y="-38100"/>
              <a:ext cx="1458336" cy="275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0F08F99F-904E-9357-2500-680405C02B9E}"/>
              </a:ext>
            </a:extLst>
          </p:cNvPr>
          <p:cNvGrpSpPr/>
          <p:nvPr/>
        </p:nvGrpSpPr>
        <p:grpSpPr>
          <a:xfrm>
            <a:off x="6480222" y="6752936"/>
            <a:ext cx="5327556" cy="647890"/>
            <a:chOff x="0" y="0"/>
            <a:chExt cx="1403142" cy="170638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CB778892-E01A-049F-6BE4-D4884EDC9305}"/>
                </a:ext>
              </a:extLst>
            </p:cNvPr>
            <p:cNvSpPr/>
            <p:nvPr/>
          </p:nvSpPr>
          <p:spPr>
            <a:xfrm>
              <a:off x="0" y="0"/>
              <a:ext cx="1403142" cy="170638"/>
            </a:xfrm>
            <a:custGeom>
              <a:avLst/>
              <a:gdLst/>
              <a:ahLst/>
              <a:cxnLst/>
              <a:rect l="l" t="t" r="r" b="b"/>
              <a:pathLst>
                <a:path w="1403142" h="170638">
                  <a:moveTo>
                    <a:pt x="15985" y="0"/>
                  </a:moveTo>
                  <a:lnTo>
                    <a:pt x="1387157" y="0"/>
                  </a:lnTo>
                  <a:cubicBezTo>
                    <a:pt x="1395986" y="0"/>
                    <a:pt x="1403142" y="7157"/>
                    <a:pt x="1403142" y="15985"/>
                  </a:cubicBezTo>
                  <a:lnTo>
                    <a:pt x="1403142" y="154653"/>
                  </a:lnTo>
                  <a:cubicBezTo>
                    <a:pt x="1403142" y="163481"/>
                    <a:pt x="1395986" y="170638"/>
                    <a:pt x="1387157" y="170638"/>
                  </a:cubicBezTo>
                  <a:lnTo>
                    <a:pt x="15985" y="170638"/>
                  </a:lnTo>
                  <a:cubicBezTo>
                    <a:pt x="7157" y="170638"/>
                    <a:pt x="0" y="163481"/>
                    <a:pt x="0" y="154653"/>
                  </a:cubicBezTo>
                  <a:lnTo>
                    <a:pt x="0" y="15985"/>
                  </a:lnTo>
                  <a:cubicBezTo>
                    <a:pt x="0" y="7157"/>
                    <a:pt x="7157" y="0"/>
                    <a:pt x="15985" y="0"/>
                  </a:cubicBezTo>
                  <a:close/>
                </a:path>
              </a:pathLst>
            </a:custGeom>
            <a:solidFill>
              <a:srgbClr val="C0D494"/>
            </a:solidFill>
            <a:ln w="38100" cap="sq">
              <a:solidFill>
                <a:srgbClr val="483A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82D1AA17-31BE-EB1F-3168-EF409451DAD8}"/>
                </a:ext>
              </a:extLst>
            </p:cNvPr>
            <p:cNvSpPr txBox="1"/>
            <p:nvPr/>
          </p:nvSpPr>
          <p:spPr>
            <a:xfrm>
              <a:off x="0" y="-38100"/>
              <a:ext cx="1403142" cy="2087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>
            <a:extLst>
              <a:ext uri="{FF2B5EF4-FFF2-40B4-BE49-F238E27FC236}">
                <a16:creationId xmlns:a16="http://schemas.microsoft.com/office/drawing/2014/main" id="{3E67EED2-4FDE-313D-7CD2-2896945A05C3}"/>
              </a:ext>
            </a:extLst>
          </p:cNvPr>
          <p:cNvSpPr/>
          <p:nvPr/>
        </p:nvSpPr>
        <p:spPr>
          <a:xfrm rot="403428">
            <a:off x="13688137" y="1465407"/>
            <a:ext cx="1993808" cy="2057400"/>
          </a:xfrm>
          <a:custGeom>
            <a:avLst/>
            <a:gdLst/>
            <a:ahLst/>
            <a:cxnLst/>
            <a:rect l="l" t="t" r="r" b="b"/>
            <a:pathLst>
              <a:path w="1993808" h="2057400">
                <a:moveTo>
                  <a:pt x="0" y="0"/>
                </a:moveTo>
                <a:lnTo>
                  <a:pt x="1993808" y="0"/>
                </a:lnTo>
                <a:lnTo>
                  <a:pt x="199380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FD0D4150-61C9-D4DF-4811-CE90B9DA0548}"/>
              </a:ext>
            </a:extLst>
          </p:cNvPr>
          <p:cNvSpPr/>
          <p:nvPr/>
        </p:nvSpPr>
        <p:spPr>
          <a:xfrm rot="-417858">
            <a:off x="13973887" y="6993803"/>
            <a:ext cx="1741724" cy="1767432"/>
          </a:xfrm>
          <a:custGeom>
            <a:avLst/>
            <a:gdLst/>
            <a:ahLst/>
            <a:cxnLst/>
            <a:rect l="l" t="t" r="r" b="b"/>
            <a:pathLst>
              <a:path w="1741724" h="1767432">
                <a:moveTo>
                  <a:pt x="0" y="0"/>
                </a:moveTo>
                <a:lnTo>
                  <a:pt x="1741725" y="0"/>
                </a:lnTo>
                <a:lnTo>
                  <a:pt x="1741725" y="1767432"/>
                </a:lnTo>
                <a:lnTo>
                  <a:pt x="0" y="176743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6BD4286C-C8A1-C283-3B3D-0F01DA2EA542}"/>
              </a:ext>
            </a:extLst>
          </p:cNvPr>
          <p:cNvSpPr/>
          <p:nvPr/>
        </p:nvSpPr>
        <p:spPr>
          <a:xfrm rot="-547271">
            <a:off x="626238" y="4580441"/>
            <a:ext cx="1637406" cy="1708868"/>
          </a:xfrm>
          <a:custGeom>
            <a:avLst/>
            <a:gdLst/>
            <a:ahLst/>
            <a:cxnLst/>
            <a:rect l="l" t="t" r="r" b="b"/>
            <a:pathLst>
              <a:path w="1637406" h="1708868">
                <a:moveTo>
                  <a:pt x="0" y="0"/>
                </a:moveTo>
                <a:lnTo>
                  <a:pt x="1637406" y="0"/>
                </a:lnTo>
                <a:lnTo>
                  <a:pt x="1637406" y="1708867"/>
                </a:lnTo>
                <a:lnTo>
                  <a:pt x="0" y="170886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AC284D05-DDB6-9FE0-9A6C-5FCF31CEEDE1}"/>
              </a:ext>
            </a:extLst>
          </p:cNvPr>
          <p:cNvSpPr/>
          <p:nvPr/>
        </p:nvSpPr>
        <p:spPr>
          <a:xfrm rot="808354">
            <a:off x="16000291" y="3907893"/>
            <a:ext cx="1463768" cy="1930629"/>
          </a:xfrm>
          <a:custGeom>
            <a:avLst/>
            <a:gdLst/>
            <a:ahLst/>
            <a:cxnLst/>
            <a:rect l="l" t="t" r="r" b="b"/>
            <a:pathLst>
              <a:path w="1463768" h="1930629">
                <a:moveTo>
                  <a:pt x="0" y="0"/>
                </a:moveTo>
                <a:lnTo>
                  <a:pt x="1463768" y="0"/>
                </a:lnTo>
                <a:lnTo>
                  <a:pt x="1463768" y="1930629"/>
                </a:lnTo>
                <a:lnTo>
                  <a:pt x="0" y="193062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1B4EAF07-BDA3-B873-2AD8-9FF724857353}"/>
              </a:ext>
            </a:extLst>
          </p:cNvPr>
          <p:cNvSpPr txBox="1"/>
          <p:nvPr/>
        </p:nvSpPr>
        <p:spPr>
          <a:xfrm>
            <a:off x="6480914" y="6944275"/>
            <a:ext cx="5326171" cy="364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1"/>
              </a:lnSpc>
            </a:pPr>
            <a:r>
              <a:rPr lang="en-US" sz="2926">
                <a:solidFill>
                  <a:srgbClr val="483A00"/>
                </a:solidFill>
                <a:latin typeface="Kurale"/>
              </a:rPr>
              <a:t>#thuyvu</a:t>
            </a:r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8989F078-2FB9-2BD6-CDAC-8B97629B5689}"/>
              </a:ext>
            </a:extLst>
          </p:cNvPr>
          <p:cNvSpPr txBox="1"/>
          <p:nvPr/>
        </p:nvSpPr>
        <p:spPr>
          <a:xfrm>
            <a:off x="3993740" y="3448151"/>
            <a:ext cx="10071015" cy="3113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44"/>
              </a:lnSpc>
            </a:pPr>
            <a:r>
              <a:rPr lang="vi-VN" sz="11500" dirty="0">
                <a:solidFill>
                  <a:srgbClr val="483A00"/>
                </a:solidFill>
                <a:latin typeface="Baloo Thambi"/>
              </a:rPr>
              <a:t>THỬ TÀI</a:t>
            </a:r>
          </a:p>
          <a:p>
            <a:pPr algn="ctr">
              <a:lnSpc>
                <a:spcPts val="11944"/>
              </a:lnSpc>
            </a:pPr>
            <a:r>
              <a:rPr lang="vi-VN" sz="11500" dirty="0">
                <a:solidFill>
                  <a:srgbClr val="483A00"/>
                </a:solidFill>
                <a:latin typeface="Baloo Thambi"/>
              </a:rPr>
              <a:t>BÉ YÊU</a:t>
            </a:r>
          </a:p>
        </p:txBody>
      </p:sp>
      <p:pic>
        <p:nvPicPr>
          <p:cNvPr id="25" name="NHẠC TỨNG TƯNG TỨNG TƯNG">
            <a:hlinkClick r:id="" action="ppaction://media"/>
            <a:extLst>
              <a:ext uri="{FF2B5EF4-FFF2-40B4-BE49-F238E27FC236}">
                <a16:creationId xmlns:a16="http://schemas.microsoft.com/office/drawing/2014/main" id="{21213B13-2F4C-95ED-4F34-46AA32A2C3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43" end="4216.937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306645" y="30974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9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38" t="-8061" r="-4128" b="-188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976154">
            <a:off x="3179887" y="-2087389"/>
            <a:ext cx="11386258" cy="14461778"/>
          </a:xfrm>
          <a:custGeom>
            <a:avLst/>
            <a:gdLst/>
            <a:ahLst/>
            <a:cxnLst/>
            <a:rect l="l" t="t" r="r" b="b"/>
            <a:pathLst>
              <a:path w="11386258" h="14461778">
                <a:moveTo>
                  <a:pt x="0" y="0"/>
                </a:moveTo>
                <a:lnTo>
                  <a:pt x="11386258" y="0"/>
                </a:lnTo>
                <a:lnTo>
                  <a:pt x="11386258" y="14461778"/>
                </a:lnTo>
                <a:lnTo>
                  <a:pt x="0" y="144617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948418" y="4649970"/>
            <a:ext cx="12786818" cy="1620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70"/>
              </a:lnSpc>
            </a:pPr>
            <a:r>
              <a:rPr lang="vi-VN" sz="9403" spc="-122" dirty="0">
                <a:solidFill>
                  <a:srgbClr val="000000"/>
                </a:solidFill>
                <a:latin typeface="A Day Without Sun Text Bold"/>
              </a:rPr>
              <a:t>XÚC XẮC KỲ DIỆU</a:t>
            </a:r>
            <a:endParaRPr lang="en-US" sz="9403" spc="-122" dirty="0">
              <a:solidFill>
                <a:srgbClr val="000000"/>
              </a:solidFill>
              <a:latin typeface="A Day Without Sun Text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306645" y="8373349"/>
            <a:ext cx="7674709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Itim"/>
              </a:rPr>
              <a:t>By #thuyvu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035662" y="2278233"/>
            <a:ext cx="8216677" cy="1764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39"/>
              </a:lnSpc>
              <a:spcBef>
                <a:spcPct val="0"/>
              </a:spcBef>
            </a:pPr>
            <a:r>
              <a:rPr lang="en-US" sz="10599" spc="116" dirty="0">
                <a:solidFill>
                  <a:srgbClr val="000000"/>
                </a:solidFill>
                <a:latin typeface="Ballpoint"/>
              </a:rPr>
              <a:t>TRÒ CHƠI</a:t>
            </a:r>
            <a:r>
              <a:rPr lang="vi-VN" sz="10599" spc="116" dirty="0">
                <a:solidFill>
                  <a:srgbClr val="000000"/>
                </a:solidFill>
                <a:latin typeface="Ballpoint"/>
              </a:rPr>
              <a:t> 1</a:t>
            </a:r>
            <a:r>
              <a:rPr lang="en-US" sz="10599" spc="116" dirty="0">
                <a:solidFill>
                  <a:srgbClr val="000000"/>
                </a:solidFill>
                <a:latin typeface="Ballpoint"/>
              </a:rPr>
              <a:t>: </a:t>
            </a:r>
          </a:p>
        </p:txBody>
      </p:sp>
      <p:sp>
        <p:nvSpPr>
          <p:cNvPr id="7" name="Freeform 7"/>
          <p:cNvSpPr/>
          <p:nvPr/>
        </p:nvSpPr>
        <p:spPr>
          <a:xfrm rot="1060722" flipH="1">
            <a:off x="304583" y="1362589"/>
            <a:ext cx="4562127" cy="4588963"/>
          </a:xfrm>
          <a:custGeom>
            <a:avLst/>
            <a:gdLst/>
            <a:ahLst/>
            <a:cxnLst/>
            <a:rect l="l" t="t" r="r" b="b"/>
            <a:pathLst>
              <a:path w="4562127" h="4588963">
                <a:moveTo>
                  <a:pt x="4562126" y="0"/>
                </a:moveTo>
                <a:lnTo>
                  <a:pt x="0" y="0"/>
                </a:lnTo>
                <a:lnTo>
                  <a:pt x="0" y="4588963"/>
                </a:lnTo>
                <a:lnTo>
                  <a:pt x="4562126" y="4588963"/>
                </a:lnTo>
                <a:lnTo>
                  <a:pt x="456212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671662">
            <a:off x="1556484" y="2783598"/>
            <a:ext cx="2058324" cy="1968507"/>
          </a:xfrm>
          <a:custGeom>
            <a:avLst/>
            <a:gdLst/>
            <a:ahLst/>
            <a:cxnLst/>
            <a:rect l="l" t="t" r="r" b="b"/>
            <a:pathLst>
              <a:path w="2058324" h="1968507">
                <a:moveTo>
                  <a:pt x="0" y="0"/>
                </a:moveTo>
                <a:lnTo>
                  <a:pt x="2058324" y="0"/>
                </a:lnTo>
                <a:lnTo>
                  <a:pt x="2058324" y="1968507"/>
                </a:lnTo>
                <a:lnTo>
                  <a:pt x="0" y="19685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98986" flipH="1">
            <a:off x="13066934" y="4998174"/>
            <a:ext cx="4581499" cy="4608449"/>
          </a:xfrm>
          <a:custGeom>
            <a:avLst/>
            <a:gdLst/>
            <a:ahLst/>
            <a:cxnLst/>
            <a:rect l="l" t="t" r="r" b="b"/>
            <a:pathLst>
              <a:path w="4581499" h="4608449">
                <a:moveTo>
                  <a:pt x="4581499" y="0"/>
                </a:moveTo>
                <a:lnTo>
                  <a:pt x="0" y="0"/>
                </a:lnTo>
                <a:lnTo>
                  <a:pt x="0" y="4608448"/>
                </a:lnTo>
                <a:lnTo>
                  <a:pt x="4581499" y="4608448"/>
                </a:lnTo>
                <a:lnTo>
                  <a:pt x="458149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344794" y="6449138"/>
            <a:ext cx="2025780" cy="1966848"/>
          </a:xfrm>
          <a:custGeom>
            <a:avLst/>
            <a:gdLst/>
            <a:ahLst/>
            <a:cxnLst/>
            <a:rect l="l" t="t" r="r" b="b"/>
            <a:pathLst>
              <a:path w="2025780" h="1966848">
                <a:moveTo>
                  <a:pt x="0" y="0"/>
                </a:moveTo>
                <a:lnTo>
                  <a:pt x="2025780" y="0"/>
                </a:lnTo>
                <a:lnTo>
                  <a:pt x="2025780" y="1966848"/>
                </a:lnTo>
                <a:lnTo>
                  <a:pt x="0" y="19668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459258" flipH="1">
            <a:off x="13378512" y="1179570"/>
            <a:ext cx="2506725" cy="3905663"/>
          </a:xfrm>
          <a:custGeom>
            <a:avLst/>
            <a:gdLst/>
            <a:ahLst/>
            <a:cxnLst/>
            <a:rect l="l" t="t" r="r" b="b"/>
            <a:pathLst>
              <a:path w="2506725" h="3905663">
                <a:moveTo>
                  <a:pt x="2506725" y="0"/>
                </a:moveTo>
                <a:lnTo>
                  <a:pt x="0" y="0"/>
                </a:lnTo>
                <a:lnTo>
                  <a:pt x="0" y="3905662"/>
                </a:lnTo>
                <a:lnTo>
                  <a:pt x="2506725" y="3905662"/>
                </a:lnTo>
                <a:lnTo>
                  <a:pt x="2506725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4245636" flipH="1">
            <a:off x="2579731" y="5973413"/>
            <a:ext cx="1705687" cy="3374560"/>
          </a:xfrm>
          <a:custGeom>
            <a:avLst/>
            <a:gdLst/>
            <a:ahLst/>
            <a:cxnLst/>
            <a:rect l="l" t="t" r="r" b="b"/>
            <a:pathLst>
              <a:path w="1705687" h="3374560">
                <a:moveTo>
                  <a:pt x="1705687" y="0"/>
                </a:moveTo>
                <a:lnTo>
                  <a:pt x="0" y="0"/>
                </a:lnTo>
                <a:lnTo>
                  <a:pt x="0" y="3374560"/>
                </a:lnTo>
                <a:lnTo>
                  <a:pt x="1705687" y="3374560"/>
                </a:lnTo>
                <a:lnTo>
                  <a:pt x="1705687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488334">
            <a:off x="7097944" y="6933894"/>
            <a:ext cx="3788362" cy="737009"/>
          </a:xfrm>
          <a:custGeom>
            <a:avLst/>
            <a:gdLst/>
            <a:ahLst/>
            <a:cxnLst/>
            <a:rect l="l" t="t" r="r" b="b"/>
            <a:pathLst>
              <a:path w="3788362" h="737009">
                <a:moveTo>
                  <a:pt x="0" y="0"/>
                </a:moveTo>
                <a:lnTo>
                  <a:pt x="3788363" y="0"/>
                </a:lnTo>
                <a:lnTo>
                  <a:pt x="3788363" y="737008"/>
                </a:lnTo>
                <a:lnTo>
                  <a:pt x="0" y="73700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NHẠC TỨNG TƯNG TỨNG TƯNG">
            <a:hlinkClick r:id="" action="ppaction://media"/>
            <a:extLst>
              <a:ext uri="{FF2B5EF4-FFF2-40B4-BE49-F238E27FC236}">
                <a16:creationId xmlns:a16="http://schemas.microsoft.com/office/drawing/2014/main" id="{21213B13-2F4C-95ED-4F34-46AA32A2C3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43" end="4216.93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306645" y="309742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745FA-2AF3-0BD7-FA9D-6263876BC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F6E8DFB-5A61-285D-0382-D29E7151136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38" t="-8061" r="-4128" b="-188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81E2F54-2F84-7EAB-7844-88E332DABA46}"/>
              </a:ext>
            </a:extLst>
          </p:cNvPr>
          <p:cNvSpPr/>
          <p:nvPr/>
        </p:nvSpPr>
        <p:spPr>
          <a:xfrm rot="5976154">
            <a:off x="3179887" y="-2087389"/>
            <a:ext cx="11386258" cy="14461778"/>
          </a:xfrm>
          <a:custGeom>
            <a:avLst/>
            <a:gdLst/>
            <a:ahLst/>
            <a:cxnLst/>
            <a:rect l="l" t="t" r="r" b="b"/>
            <a:pathLst>
              <a:path w="11386258" h="14461778">
                <a:moveTo>
                  <a:pt x="0" y="0"/>
                </a:moveTo>
                <a:lnTo>
                  <a:pt x="11386258" y="0"/>
                </a:lnTo>
                <a:lnTo>
                  <a:pt x="11386258" y="14461778"/>
                </a:lnTo>
                <a:lnTo>
                  <a:pt x="0" y="144617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C5187A01-99E4-1C0D-EC78-59A71CFC8DD0}"/>
              </a:ext>
            </a:extLst>
          </p:cNvPr>
          <p:cNvSpPr txBox="1"/>
          <p:nvPr/>
        </p:nvSpPr>
        <p:spPr>
          <a:xfrm>
            <a:off x="5306645" y="8373349"/>
            <a:ext cx="7674709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Itim"/>
              </a:rPr>
              <a:t>By #thuyvu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FD5DEB84-E7A3-33F6-3808-3839021FD75A}"/>
              </a:ext>
            </a:extLst>
          </p:cNvPr>
          <p:cNvSpPr txBox="1"/>
          <p:nvPr/>
        </p:nvSpPr>
        <p:spPr>
          <a:xfrm>
            <a:off x="5035662" y="2278233"/>
            <a:ext cx="8216677" cy="2016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39"/>
              </a:lnSpc>
              <a:spcBef>
                <a:spcPct val="0"/>
              </a:spcBef>
            </a:pPr>
            <a:r>
              <a:rPr lang="en-US" sz="10599" spc="116">
                <a:solidFill>
                  <a:srgbClr val="000000"/>
                </a:solidFill>
                <a:latin typeface="Ballpoint"/>
              </a:rPr>
              <a:t>TRÒ CHƠI: 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ADA32EBC-2AE0-E0B5-0F46-4B6F9900FBD3}"/>
              </a:ext>
            </a:extLst>
          </p:cNvPr>
          <p:cNvSpPr/>
          <p:nvPr/>
        </p:nvSpPr>
        <p:spPr>
          <a:xfrm rot="1060722" flipH="1">
            <a:off x="304583" y="1362589"/>
            <a:ext cx="4562127" cy="4588963"/>
          </a:xfrm>
          <a:custGeom>
            <a:avLst/>
            <a:gdLst/>
            <a:ahLst/>
            <a:cxnLst/>
            <a:rect l="l" t="t" r="r" b="b"/>
            <a:pathLst>
              <a:path w="4562127" h="4588963">
                <a:moveTo>
                  <a:pt x="4562126" y="0"/>
                </a:moveTo>
                <a:lnTo>
                  <a:pt x="0" y="0"/>
                </a:lnTo>
                <a:lnTo>
                  <a:pt x="0" y="4588963"/>
                </a:lnTo>
                <a:lnTo>
                  <a:pt x="4562126" y="4588963"/>
                </a:lnTo>
                <a:lnTo>
                  <a:pt x="456212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5607A770-1789-F3F0-EFC1-CD2D85F1A501}"/>
              </a:ext>
            </a:extLst>
          </p:cNvPr>
          <p:cNvSpPr/>
          <p:nvPr/>
        </p:nvSpPr>
        <p:spPr>
          <a:xfrm rot="671662">
            <a:off x="1556484" y="2783598"/>
            <a:ext cx="2058324" cy="1968507"/>
          </a:xfrm>
          <a:custGeom>
            <a:avLst/>
            <a:gdLst/>
            <a:ahLst/>
            <a:cxnLst/>
            <a:rect l="l" t="t" r="r" b="b"/>
            <a:pathLst>
              <a:path w="2058324" h="1968507">
                <a:moveTo>
                  <a:pt x="0" y="0"/>
                </a:moveTo>
                <a:lnTo>
                  <a:pt x="2058324" y="0"/>
                </a:lnTo>
                <a:lnTo>
                  <a:pt x="2058324" y="1968507"/>
                </a:lnTo>
                <a:lnTo>
                  <a:pt x="0" y="19685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094F8DB-5B76-0AA3-5FB5-74025BDBC295}"/>
              </a:ext>
            </a:extLst>
          </p:cNvPr>
          <p:cNvSpPr/>
          <p:nvPr/>
        </p:nvSpPr>
        <p:spPr>
          <a:xfrm rot="98986" flipH="1">
            <a:off x="13066934" y="4998174"/>
            <a:ext cx="4581499" cy="4608449"/>
          </a:xfrm>
          <a:custGeom>
            <a:avLst/>
            <a:gdLst/>
            <a:ahLst/>
            <a:cxnLst/>
            <a:rect l="l" t="t" r="r" b="b"/>
            <a:pathLst>
              <a:path w="4581499" h="4608449">
                <a:moveTo>
                  <a:pt x="4581499" y="0"/>
                </a:moveTo>
                <a:lnTo>
                  <a:pt x="0" y="0"/>
                </a:lnTo>
                <a:lnTo>
                  <a:pt x="0" y="4608448"/>
                </a:lnTo>
                <a:lnTo>
                  <a:pt x="4581499" y="4608448"/>
                </a:lnTo>
                <a:lnTo>
                  <a:pt x="458149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A8E2C3B4-8F9F-EACA-D6F6-2081EF9BCDF4}"/>
              </a:ext>
            </a:extLst>
          </p:cNvPr>
          <p:cNvSpPr/>
          <p:nvPr/>
        </p:nvSpPr>
        <p:spPr>
          <a:xfrm>
            <a:off x="14344794" y="6449138"/>
            <a:ext cx="2025780" cy="1966848"/>
          </a:xfrm>
          <a:custGeom>
            <a:avLst/>
            <a:gdLst/>
            <a:ahLst/>
            <a:cxnLst/>
            <a:rect l="l" t="t" r="r" b="b"/>
            <a:pathLst>
              <a:path w="2025780" h="1966848">
                <a:moveTo>
                  <a:pt x="0" y="0"/>
                </a:moveTo>
                <a:lnTo>
                  <a:pt x="2025780" y="0"/>
                </a:lnTo>
                <a:lnTo>
                  <a:pt x="2025780" y="1966848"/>
                </a:lnTo>
                <a:lnTo>
                  <a:pt x="0" y="19668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CEAA3A22-6874-2E8A-0C20-AABA7734D0B5}"/>
              </a:ext>
            </a:extLst>
          </p:cNvPr>
          <p:cNvSpPr/>
          <p:nvPr/>
        </p:nvSpPr>
        <p:spPr>
          <a:xfrm rot="3459258" flipH="1">
            <a:off x="13378512" y="1179570"/>
            <a:ext cx="2506725" cy="3905663"/>
          </a:xfrm>
          <a:custGeom>
            <a:avLst/>
            <a:gdLst/>
            <a:ahLst/>
            <a:cxnLst/>
            <a:rect l="l" t="t" r="r" b="b"/>
            <a:pathLst>
              <a:path w="2506725" h="3905663">
                <a:moveTo>
                  <a:pt x="2506725" y="0"/>
                </a:moveTo>
                <a:lnTo>
                  <a:pt x="0" y="0"/>
                </a:lnTo>
                <a:lnTo>
                  <a:pt x="0" y="3905662"/>
                </a:lnTo>
                <a:lnTo>
                  <a:pt x="2506725" y="3905662"/>
                </a:lnTo>
                <a:lnTo>
                  <a:pt x="250672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31389FDF-CF57-0A43-F6C7-257C3DE5DF9E}"/>
              </a:ext>
            </a:extLst>
          </p:cNvPr>
          <p:cNvSpPr/>
          <p:nvPr/>
        </p:nvSpPr>
        <p:spPr>
          <a:xfrm rot="-4245636" flipH="1">
            <a:off x="2579731" y="5973413"/>
            <a:ext cx="1705687" cy="3374560"/>
          </a:xfrm>
          <a:custGeom>
            <a:avLst/>
            <a:gdLst/>
            <a:ahLst/>
            <a:cxnLst/>
            <a:rect l="l" t="t" r="r" b="b"/>
            <a:pathLst>
              <a:path w="1705687" h="3374560">
                <a:moveTo>
                  <a:pt x="1705687" y="0"/>
                </a:moveTo>
                <a:lnTo>
                  <a:pt x="0" y="0"/>
                </a:lnTo>
                <a:lnTo>
                  <a:pt x="0" y="3374560"/>
                </a:lnTo>
                <a:lnTo>
                  <a:pt x="1705687" y="3374560"/>
                </a:lnTo>
                <a:lnTo>
                  <a:pt x="1705687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405D5B30-87EE-1315-50BF-025334DF8385}"/>
              </a:ext>
            </a:extLst>
          </p:cNvPr>
          <p:cNvSpPr/>
          <p:nvPr/>
        </p:nvSpPr>
        <p:spPr>
          <a:xfrm rot="488334">
            <a:off x="7097944" y="6933894"/>
            <a:ext cx="3788362" cy="737009"/>
          </a:xfrm>
          <a:custGeom>
            <a:avLst/>
            <a:gdLst/>
            <a:ahLst/>
            <a:cxnLst/>
            <a:rect l="l" t="t" r="r" b="b"/>
            <a:pathLst>
              <a:path w="3788362" h="737009">
                <a:moveTo>
                  <a:pt x="0" y="0"/>
                </a:moveTo>
                <a:lnTo>
                  <a:pt x="3788363" y="0"/>
                </a:lnTo>
                <a:lnTo>
                  <a:pt x="3788363" y="737008"/>
                </a:lnTo>
                <a:lnTo>
                  <a:pt x="0" y="73700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009E5D6A-B83D-5497-549E-2B711F2E3DAB}"/>
              </a:ext>
            </a:extLst>
          </p:cNvPr>
          <p:cNvSpPr txBox="1"/>
          <p:nvPr/>
        </p:nvSpPr>
        <p:spPr>
          <a:xfrm>
            <a:off x="2948418" y="4649970"/>
            <a:ext cx="12786818" cy="1620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70"/>
              </a:lnSpc>
            </a:pPr>
            <a:r>
              <a:rPr lang="vi-VN" sz="9403" spc="-122" dirty="0">
                <a:solidFill>
                  <a:srgbClr val="000000"/>
                </a:solidFill>
                <a:latin typeface="A Day Without Sun Text Bold"/>
              </a:rPr>
              <a:t>XÚC XẮC KỲ DIỆU</a:t>
            </a:r>
            <a:endParaRPr lang="en-US" sz="9403" spc="-122" dirty="0">
              <a:solidFill>
                <a:srgbClr val="000000"/>
              </a:solidFill>
              <a:latin typeface="A Day Without Sun Text Bold"/>
            </a:endParaRPr>
          </a:p>
        </p:txBody>
      </p:sp>
      <p:pic>
        <p:nvPicPr>
          <p:cNvPr id="4" name="Nhà Mình Rất Vu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377" end="151874.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212090" y="1645434"/>
            <a:ext cx="487363" cy="487363"/>
          </a:xfrm>
          <a:prstGeom prst="rect">
            <a:avLst/>
          </a:prstGeom>
        </p:spPr>
      </p:pic>
      <p:pic>
        <p:nvPicPr>
          <p:cNvPr id="15" name="Nhà Mình Rất Vu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126" end="134361.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249526" y="1636032"/>
            <a:ext cx="487363" cy="487363"/>
          </a:xfrm>
          <a:prstGeom prst="rect">
            <a:avLst/>
          </a:prstGeom>
        </p:spPr>
      </p:pic>
      <p:pic>
        <p:nvPicPr>
          <p:cNvPr id="16" name="Nhà Mình Rất Vu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479" end="110379.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266532" y="1626633"/>
            <a:ext cx="487363" cy="487363"/>
          </a:xfrm>
          <a:prstGeom prst="rect">
            <a:avLst/>
          </a:prstGeom>
        </p:spPr>
      </p:pic>
      <p:pic>
        <p:nvPicPr>
          <p:cNvPr id="18" name="Ba Ngọn Nến Lung Lin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0224" end="16940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284632" y="16662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754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60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2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88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49F07-6AB6-F171-1153-1368D80EF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376BB23-88CE-E3FD-02BB-FAED1B131BE6}"/>
              </a:ext>
            </a:extLst>
          </p:cNvPr>
          <p:cNvSpPr/>
          <p:nvPr/>
        </p:nvSpPr>
        <p:spPr>
          <a:xfrm>
            <a:off x="859281" y="647700"/>
            <a:ext cx="15189986" cy="12417814"/>
          </a:xfrm>
          <a:custGeom>
            <a:avLst/>
            <a:gdLst/>
            <a:ahLst/>
            <a:cxnLst/>
            <a:rect l="l" t="t" r="r" b="b"/>
            <a:pathLst>
              <a:path w="15189986" h="12417814">
                <a:moveTo>
                  <a:pt x="0" y="0"/>
                </a:moveTo>
                <a:lnTo>
                  <a:pt x="15189986" y="0"/>
                </a:lnTo>
                <a:lnTo>
                  <a:pt x="15189986" y="12417814"/>
                </a:lnTo>
                <a:lnTo>
                  <a:pt x="0" y="124178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803C0B8-0C78-60B6-A56A-625CBD31D2D9}"/>
              </a:ext>
            </a:extLst>
          </p:cNvPr>
          <p:cNvSpPr/>
          <p:nvPr/>
        </p:nvSpPr>
        <p:spPr>
          <a:xfrm>
            <a:off x="12729938" y="5461370"/>
            <a:ext cx="5620534" cy="13263797"/>
          </a:xfrm>
          <a:custGeom>
            <a:avLst/>
            <a:gdLst/>
            <a:ahLst/>
            <a:cxnLst/>
            <a:rect l="l" t="t" r="r" b="b"/>
            <a:pathLst>
              <a:path w="5620534" h="13263797">
                <a:moveTo>
                  <a:pt x="0" y="0"/>
                </a:moveTo>
                <a:lnTo>
                  <a:pt x="5620534" y="0"/>
                </a:lnTo>
                <a:lnTo>
                  <a:pt x="5620534" y="13263797"/>
                </a:lnTo>
                <a:lnTo>
                  <a:pt x="0" y="13263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4CF6AE0-C732-B39F-A38D-14CF0FB93C8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521958" y="5758456"/>
            <a:ext cx="4700567" cy="5252030"/>
          </a:xfrm>
          <a:prstGeom prst="rect">
            <a:avLst/>
          </a:prstGeom>
        </p:spPr>
      </p:pic>
      <p:sp>
        <p:nvSpPr>
          <p:cNvPr id="5" name="Freeform 5">
            <a:extLst>
              <a:ext uri="{FF2B5EF4-FFF2-40B4-BE49-F238E27FC236}">
                <a16:creationId xmlns:a16="http://schemas.microsoft.com/office/drawing/2014/main" id="{8D801E3C-F11F-2B0E-9CA6-DFFB75BF6224}"/>
              </a:ext>
            </a:extLst>
          </p:cNvPr>
          <p:cNvSpPr/>
          <p:nvPr/>
        </p:nvSpPr>
        <p:spPr>
          <a:xfrm>
            <a:off x="-1477330" y="-1085763"/>
            <a:ext cx="5012061" cy="4228926"/>
          </a:xfrm>
          <a:custGeom>
            <a:avLst/>
            <a:gdLst/>
            <a:ahLst/>
            <a:cxnLst/>
            <a:rect l="l" t="t" r="r" b="b"/>
            <a:pathLst>
              <a:path w="5012061" h="4228926">
                <a:moveTo>
                  <a:pt x="0" y="0"/>
                </a:moveTo>
                <a:lnTo>
                  <a:pt x="5012060" y="0"/>
                </a:lnTo>
                <a:lnTo>
                  <a:pt x="5012060" y="4228926"/>
                </a:lnTo>
                <a:lnTo>
                  <a:pt x="0" y="42289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70D59C4-6360-1177-B280-CBC8371C3909}"/>
              </a:ext>
            </a:extLst>
          </p:cNvPr>
          <p:cNvSpPr/>
          <p:nvPr/>
        </p:nvSpPr>
        <p:spPr>
          <a:xfrm>
            <a:off x="6298837" y="-2877526"/>
            <a:ext cx="5012061" cy="4228926"/>
          </a:xfrm>
          <a:custGeom>
            <a:avLst/>
            <a:gdLst/>
            <a:ahLst/>
            <a:cxnLst/>
            <a:rect l="l" t="t" r="r" b="b"/>
            <a:pathLst>
              <a:path w="5012061" h="4228926">
                <a:moveTo>
                  <a:pt x="0" y="0"/>
                </a:moveTo>
                <a:lnTo>
                  <a:pt x="5012061" y="0"/>
                </a:lnTo>
                <a:lnTo>
                  <a:pt x="5012061" y="4228927"/>
                </a:lnTo>
                <a:lnTo>
                  <a:pt x="0" y="42289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B28E095-CFD1-8B1D-3B38-39C32694E7AC}"/>
              </a:ext>
            </a:extLst>
          </p:cNvPr>
          <p:cNvSpPr/>
          <p:nvPr/>
        </p:nvSpPr>
        <p:spPr>
          <a:xfrm>
            <a:off x="16655520" y="-188330"/>
            <a:ext cx="3389905" cy="4675731"/>
          </a:xfrm>
          <a:custGeom>
            <a:avLst/>
            <a:gdLst/>
            <a:ahLst/>
            <a:cxnLst/>
            <a:rect l="l" t="t" r="r" b="b"/>
            <a:pathLst>
              <a:path w="3389905" h="4675731">
                <a:moveTo>
                  <a:pt x="0" y="0"/>
                </a:moveTo>
                <a:lnTo>
                  <a:pt x="3389905" y="0"/>
                </a:lnTo>
                <a:lnTo>
                  <a:pt x="3389905" y="4675731"/>
                </a:lnTo>
                <a:lnTo>
                  <a:pt x="0" y="46757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CB7998EA-B2E4-08E0-D996-9127D8A1294E}"/>
              </a:ext>
            </a:extLst>
          </p:cNvPr>
          <p:cNvSpPr txBox="1"/>
          <p:nvPr/>
        </p:nvSpPr>
        <p:spPr>
          <a:xfrm>
            <a:off x="1828325" y="3522519"/>
            <a:ext cx="13298326" cy="3026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17"/>
              </a:lnSpc>
            </a:pPr>
            <a:r>
              <a:rPr lang="en-US" sz="8000" b="1" dirty="0">
                <a:solidFill>
                  <a:srgbClr val="43241E"/>
                </a:solidFill>
                <a:latin typeface="Franklin Gothic Heavy" panose="020B0903020102020204" pitchFamily="34" charset="0"/>
              </a:rPr>
              <a:t>TRÒ CHƠI:</a:t>
            </a:r>
          </a:p>
          <a:p>
            <a:pPr algn="ctr">
              <a:lnSpc>
                <a:spcPts val="11817"/>
              </a:lnSpc>
            </a:pPr>
            <a:r>
              <a:rPr lang="vi-VN" sz="8000" b="1" dirty="0">
                <a:solidFill>
                  <a:srgbClr val="43241E"/>
                </a:solidFill>
                <a:latin typeface="Franklin Gothic Heavy" panose="020B0903020102020204" pitchFamily="34" charset="0"/>
              </a:rPr>
              <a:t> SỨC MẠNH ĐỒNG ĐỘI</a:t>
            </a:r>
            <a:endParaRPr lang="en-US" sz="8000" b="1" dirty="0">
              <a:solidFill>
                <a:srgbClr val="43241E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10" name="NHẠC TỨNG TƯNG TỨNG TƯNG">
            <a:hlinkClick r:id="" action="ppaction://media"/>
            <a:extLst>
              <a:ext uri="{FF2B5EF4-FFF2-40B4-BE49-F238E27FC236}">
                <a16:creationId xmlns:a16="http://schemas.microsoft.com/office/drawing/2014/main" id="{21213B13-2F4C-95ED-4F34-46AA32A2C3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43" end="4216.9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86439" y="31444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71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49F07-6AB6-F171-1153-1368D80EF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376BB23-88CE-E3FD-02BB-FAED1B131BE6}"/>
              </a:ext>
            </a:extLst>
          </p:cNvPr>
          <p:cNvSpPr/>
          <p:nvPr/>
        </p:nvSpPr>
        <p:spPr>
          <a:xfrm>
            <a:off x="859281" y="647700"/>
            <a:ext cx="15189986" cy="12417814"/>
          </a:xfrm>
          <a:custGeom>
            <a:avLst/>
            <a:gdLst/>
            <a:ahLst/>
            <a:cxnLst/>
            <a:rect l="l" t="t" r="r" b="b"/>
            <a:pathLst>
              <a:path w="15189986" h="12417814">
                <a:moveTo>
                  <a:pt x="0" y="0"/>
                </a:moveTo>
                <a:lnTo>
                  <a:pt x="15189986" y="0"/>
                </a:lnTo>
                <a:lnTo>
                  <a:pt x="15189986" y="12417814"/>
                </a:lnTo>
                <a:lnTo>
                  <a:pt x="0" y="124178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803C0B8-0C78-60B6-A56A-625CBD31D2D9}"/>
              </a:ext>
            </a:extLst>
          </p:cNvPr>
          <p:cNvSpPr/>
          <p:nvPr/>
        </p:nvSpPr>
        <p:spPr>
          <a:xfrm>
            <a:off x="12729938" y="5461370"/>
            <a:ext cx="5620534" cy="13263797"/>
          </a:xfrm>
          <a:custGeom>
            <a:avLst/>
            <a:gdLst/>
            <a:ahLst/>
            <a:cxnLst/>
            <a:rect l="l" t="t" r="r" b="b"/>
            <a:pathLst>
              <a:path w="5620534" h="13263797">
                <a:moveTo>
                  <a:pt x="0" y="0"/>
                </a:moveTo>
                <a:lnTo>
                  <a:pt x="5620534" y="0"/>
                </a:lnTo>
                <a:lnTo>
                  <a:pt x="5620534" y="13263797"/>
                </a:lnTo>
                <a:lnTo>
                  <a:pt x="0" y="13263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4CF6AE0-C732-B39F-A38D-14CF0FB93C8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521958" y="5758456"/>
            <a:ext cx="4700567" cy="5252030"/>
          </a:xfrm>
          <a:prstGeom prst="rect">
            <a:avLst/>
          </a:prstGeom>
        </p:spPr>
      </p:pic>
      <p:sp>
        <p:nvSpPr>
          <p:cNvPr id="5" name="Freeform 5">
            <a:extLst>
              <a:ext uri="{FF2B5EF4-FFF2-40B4-BE49-F238E27FC236}">
                <a16:creationId xmlns:a16="http://schemas.microsoft.com/office/drawing/2014/main" id="{8D801E3C-F11F-2B0E-9CA6-DFFB75BF6224}"/>
              </a:ext>
            </a:extLst>
          </p:cNvPr>
          <p:cNvSpPr/>
          <p:nvPr/>
        </p:nvSpPr>
        <p:spPr>
          <a:xfrm>
            <a:off x="-1477330" y="-1085763"/>
            <a:ext cx="5012061" cy="4228926"/>
          </a:xfrm>
          <a:custGeom>
            <a:avLst/>
            <a:gdLst/>
            <a:ahLst/>
            <a:cxnLst/>
            <a:rect l="l" t="t" r="r" b="b"/>
            <a:pathLst>
              <a:path w="5012061" h="4228926">
                <a:moveTo>
                  <a:pt x="0" y="0"/>
                </a:moveTo>
                <a:lnTo>
                  <a:pt x="5012060" y="0"/>
                </a:lnTo>
                <a:lnTo>
                  <a:pt x="5012060" y="4228926"/>
                </a:lnTo>
                <a:lnTo>
                  <a:pt x="0" y="42289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70D59C4-6360-1177-B280-CBC8371C3909}"/>
              </a:ext>
            </a:extLst>
          </p:cNvPr>
          <p:cNvSpPr/>
          <p:nvPr/>
        </p:nvSpPr>
        <p:spPr>
          <a:xfrm>
            <a:off x="6298837" y="-2877526"/>
            <a:ext cx="5012061" cy="4228926"/>
          </a:xfrm>
          <a:custGeom>
            <a:avLst/>
            <a:gdLst/>
            <a:ahLst/>
            <a:cxnLst/>
            <a:rect l="l" t="t" r="r" b="b"/>
            <a:pathLst>
              <a:path w="5012061" h="4228926">
                <a:moveTo>
                  <a:pt x="0" y="0"/>
                </a:moveTo>
                <a:lnTo>
                  <a:pt x="5012061" y="0"/>
                </a:lnTo>
                <a:lnTo>
                  <a:pt x="5012061" y="4228927"/>
                </a:lnTo>
                <a:lnTo>
                  <a:pt x="0" y="42289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B28E095-CFD1-8B1D-3B38-39C32694E7AC}"/>
              </a:ext>
            </a:extLst>
          </p:cNvPr>
          <p:cNvSpPr/>
          <p:nvPr/>
        </p:nvSpPr>
        <p:spPr>
          <a:xfrm>
            <a:off x="16655520" y="-188330"/>
            <a:ext cx="3389905" cy="4675731"/>
          </a:xfrm>
          <a:custGeom>
            <a:avLst/>
            <a:gdLst/>
            <a:ahLst/>
            <a:cxnLst/>
            <a:rect l="l" t="t" r="r" b="b"/>
            <a:pathLst>
              <a:path w="3389905" h="4675731">
                <a:moveTo>
                  <a:pt x="0" y="0"/>
                </a:moveTo>
                <a:lnTo>
                  <a:pt x="3389905" y="0"/>
                </a:lnTo>
                <a:lnTo>
                  <a:pt x="3389905" y="4675731"/>
                </a:lnTo>
                <a:lnTo>
                  <a:pt x="0" y="46757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CB7998EA-B2E4-08E0-D996-9127D8A1294E}"/>
              </a:ext>
            </a:extLst>
          </p:cNvPr>
          <p:cNvSpPr txBox="1"/>
          <p:nvPr/>
        </p:nvSpPr>
        <p:spPr>
          <a:xfrm>
            <a:off x="1828325" y="3522519"/>
            <a:ext cx="13298326" cy="3026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17"/>
              </a:lnSpc>
            </a:pPr>
            <a:r>
              <a:rPr lang="en-US" sz="8000" b="1" dirty="0">
                <a:solidFill>
                  <a:srgbClr val="43241E"/>
                </a:solidFill>
                <a:latin typeface="Franklin Gothic Heavy" panose="020B0903020102020204" pitchFamily="34" charset="0"/>
              </a:rPr>
              <a:t>TRÒ CHƠI:</a:t>
            </a:r>
          </a:p>
          <a:p>
            <a:pPr algn="ctr">
              <a:lnSpc>
                <a:spcPts val="11817"/>
              </a:lnSpc>
            </a:pPr>
            <a:r>
              <a:rPr lang="vi-VN" sz="8000" b="1" dirty="0">
                <a:solidFill>
                  <a:srgbClr val="43241E"/>
                </a:solidFill>
                <a:latin typeface="Franklin Gothic Heavy" panose="020B0903020102020204" pitchFamily="34" charset="0"/>
              </a:rPr>
              <a:t> SỨC MẠNH ĐỒNG ĐỘI</a:t>
            </a:r>
            <a:endParaRPr lang="en-US" sz="8000" b="1" dirty="0">
              <a:solidFill>
                <a:srgbClr val="43241E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8" name="Vòng Tay Ba M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38400" y="32981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3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4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F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94547">
            <a:off x="2332350" y="-1068372"/>
            <a:ext cx="13044127" cy="12854394"/>
          </a:xfrm>
          <a:custGeom>
            <a:avLst/>
            <a:gdLst/>
            <a:ahLst/>
            <a:cxnLst/>
            <a:rect l="l" t="t" r="r" b="b"/>
            <a:pathLst>
              <a:path w="13044127" h="12854394">
                <a:moveTo>
                  <a:pt x="0" y="0"/>
                </a:moveTo>
                <a:lnTo>
                  <a:pt x="13044127" y="0"/>
                </a:lnTo>
                <a:lnTo>
                  <a:pt x="13044127" y="12854395"/>
                </a:lnTo>
                <a:lnTo>
                  <a:pt x="0" y="128543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325754" y="2653099"/>
            <a:ext cx="9636492" cy="5411453"/>
          </a:xfrm>
          <a:custGeom>
            <a:avLst/>
            <a:gdLst/>
            <a:ahLst/>
            <a:cxnLst/>
            <a:rect l="l" t="t" r="r" b="b"/>
            <a:pathLst>
              <a:path w="9636492" h="5411453">
                <a:moveTo>
                  <a:pt x="0" y="0"/>
                </a:moveTo>
                <a:lnTo>
                  <a:pt x="9636492" y="0"/>
                </a:lnTo>
                <a:lnTo>
                  <a:pt x="9636492" y="5411453"/>
                </a:lnTo>
                <a:lnTo>
                  <a:pt x="0" y="541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133014">
            <a:off x="4235152" y="6293385"/>
            <a:ext cx="2263608" cy="2445942"/>
          </a:xfrm>
          <a:custGeom>
            <a:avLst/>
            <a:gdLst/>
            <a:ahLst/>
            <a:cxnLst/>
            <a:rect l="l" t="t" r="r" b="b"/>
            <a:pathLst>
              <a:path w="2263608" h="2445942">
                <a:moveTo>
                  <a:pt x="0" y="0"/>
                </a:moveTo>
                <a:lnTo>
                  <a:pt x="2263608" y="0"/>
                </a:lnTo>
                <a:lnTo>
                  <a:pt x="2263608" y="2445942"/>
                </a:lnTo>
                <a:lnTo>
                  <a:pt x="0" y="24459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893351">
            <a:off x="11198258" y="1921314"/>
            <a:ext cx="4100310" cy="2348359"/>
          </a:xfrm>
          <a:custGeom>
            <a:avLst/>
            <a:gdLst/>
            <a:ahLst/>
            <a:cxnLst/>
            <a:rect l="l" t="t" r="r" b="b"/>
            <a:pathLst>
              <a:path w="4100310" h="2348359">
                <a:moveTo>
                  <a:pt x="0" y="0"/>
                </a:moveTo>
                <a:lnTo>
                  <a:pt x="4100309" y="0"/>
                </a:lnTo>
                <a:lnTo>
                  <a:pt x="4100309" y="2348359"/>
                </a:lnTo>
                <a:lnTo>
                  <a:pt x="0" y="23483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818850" y="3434180"/>
            <a:ext cx="8650300" cy="312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84"/>
              </a:lnSpc>
              <a:spcBef>
                <a:spcPct val="0"/>
              </a:spcBef>
            </a:pPr>
            <a:r>
              <a:rPr lang="en-US" sz="18274" dirty="0">
                <a:solidFill>
                  <a:srgbClr val="F7F5E9"/>
                </a:solidFill>
                <a:latin typeface="Bellaboo"/>
              </a:rPr>
              <a:t>Thank You</a:t>
            </a:r>
          </a:p>
        </p:txBody>
      </p:sp>
      <p:pic>
        <p:nvPicPr>
          <p:cNvPr id="7" name="Nhà Mình Rất Vu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3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625642" y="285181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2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12459" y="-10287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177607" y="675143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23924" y="862403"/>
            <a:ext cx="15240152" cy="8562194"/>
          </a:xfrm>
          <a:custGeom>
            <a:avLst/>
            <a:gdLst/>
            <a:ahLst/>
            <a:cxnLst/>
            <a:rect l="l" t="t" r="r" b="b"/>
            <a:pathLst>
              <a:path w="15240152" h="8562194">
                <a:moveTo>
                  <a:pt x="0" y="0"/>
                </a:moveTo>
                <a:lnTo>
                  <a:pt x="15240152" y="0"/>
                </a:lnTo>
                <a:lnTo>
                  <a:pt x="15240152" y="8562194"/>
                </a:lnTo>
                <a:lnTo>
                  <a:pt x="0" y="85621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2969383" y="1653975"/>
            <a:ext cx="12067213" cy="6686783"/>
            <a:chOff x="0" y="0"/>
            <a:chExt cx="2850029" cy="15792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50029" cy="1579282"/>
            </a:xfrm>
            <a:custGeom>
              <a:avLst/>
              <a:gdLst/>
              <a:ahLst/>
              <a:cxnLst/>
              <a:rect l="l" t="t" r="r" b="b"/>
              <a:pathLst>
                <a:path w="2850029" h="1579282">
                  <a:moveTo>
                    <a:pt x="32720" y="0"/>
                  </a:moveTo>
                  <a:lnTo>
                    <a:pt x="2817309" y="0"/>
                  </a:lnTo>
                  <a:cubicBezTo>
                    <a:pt x="2835380" y="0"/>
                    <a:pt x="2850029" y="14649"/>
                    <a:pt x="2850029" y="32720"/>
                  </a:cubicBezTo>
                  <a:lnTo>
                    <a:pt x="2850029" y="1546562"/>
                  </a:lnTo>
                  <a:cubicBezTo>
                    <a:pt x="2850029" y="1564633"/>
                    <a:pt x="2835380" y="1579282"/>
                    <a:pt x="2817309" y="1579282"/>
                  </a:cubicBezTo>
                  <a:lnTo>
                    <a:pt x="32720" y="1579282"/>
                  </a:lnTo>
                  <a:cubicBezTo>
                    <a:pt x="14649" y="1579282"/>
                    <a:pt x="0" y="1564633"/>
                    <a:pt x="0" y="1546562"/>
                  </a:cubicBezTo>
                  <a:lnTo>
                    <a:pt x="0" y="32720"/>
                  </a:lnTo>
                  <a:cubicBezTo>
                    <a:pt x="0" y="14649"/>
                    <a:pt x="14649" y="0"/>
                    <a:pt x="32720" y="0"/>
                  </a:cubicBezTo>
                  <a:close/>
                </a:path>
              </a:pathLst>
            </a:custGeom>
            <a:solidFill>
              <a:srgbClr val="EFF1E7"/>
            </a:solidFill>
            <a:ln w="76200" cap="rnd">
              <a:solidFill>
                <a:srgbClr val="483A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850029" cy="1617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1173307">
            <a:off x="12835937" y="6465381"/>
            <a:ext cx="1254944" cy="1223000"/>
          </a:xfrm>
          <a:custGeom>
            <a:avLst/>
            <a:gdLst/>
            <a:ahLst/>
            <a:cxnLst/>
            <a:rect l="l" t="t" r="r" b="b"/>
            <a:pathLst>
              <a:path w="1254944" h="1223000">
                <a:moveTo>
                  <a:pt x="0" y="0"/>
                </a:moveTo>
                <a:lnTo>
                  <a:pt x="1254945" y="0"/>
                </a:lnTo>
                <a:lnTo>
                  <a:pt x="1254945" y="1223001"/>
                </a:lnTo>
                <a:lnTo>
                  <a:pt x="0" y="12230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400592" y="2176621"/>
            <a:ext cx="1257309" cy="1455832"/>
          </a:xfrm>
          <a:custGeom>
            <a:avLst/>
            <a:gdLst/>
            <a:ahLst/>
            <a:cxnLst/>
            <a:rect l="l" t="t" r="r" b="b"/>
            <a:pathLst>
              <a:path w="1257309" h="1455832">
                <a:moveTo>
                  <a:pt x="0" y="0"/>
                </a:moveTo>
                <a:lnTo>
                  <a:pt x="1257310" y="0"/>
                </a:lnTo>
                <a:lnTo>
                  <a:pt x="1257310" y="1455832"/>
                </a:lnTo>
                <a:lnTo>
                  <a:pt x="0" y="14558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11310">
            <a:off x="2575703" y="1515660"/>
            <a:ext cx="1853276" cy="1846537"/>
          </a:xfrm>
          <a:custGeom>
            <a:avLst/>
            <a:gdLst/>
            <a:ahLst/>
            <a:cxnLst/>
            <a:rect l="l" t="t" r="r" b="b"/>
            <a:pathLst>
              <a:path w="1853276" h="1846537">
                <a:moveTo>
                  <a:pt x="0" y="0"/>
                </a:moveTo>
                <a:lnTo>
                  <a:pt x="1853276" y="0"/>
                </a:lnTo>
                <a:lnTo>
                  <a:pt x="1853276" y="1846537"/>
                </a:lnTo>
                <a:lnTo>
                  <a:pt x="0" y="18465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2527578" y="7400827"/>
            <a:ext cx="1885713" cy="1313142"/>
          </a:xfrm>
          <a:custGeom>
            <a:avLst/>
            <a:gdLst/>
            <a:ahLst/>
            <a:cxnLst/>
            <a:rect l="l" t="t" r="r" b="b"/>
            <a:pathLst>
              <a:path w="1885713" h="1313142">
                <a:moveTo>
                  <a:pt x="0" y="0"/>
                </a:moveTo>
                <a:lnTo>
                  <a:pt x="1885713" y="0"/>
                </a:lnTo>
                <a:lnTo>
                  <a:pt x="1885713" y="1313141"/>
                </a:lnTo>
                <a:lnTo>
                  <a:pt x="0" y="1313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598763" y="3585398"/>
            <a:ext cx="11292027" cy="30822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44"/>
              </a:lnSpc>
            </a:pPr>
            <a:r>
              <a:rPr lang="vi-VN" sz="9600" dirty="0">
                <a:solidFill>
                  <a:srgbClr val="483A00"/>
                </a:solidFill>
                <a:latin typeface="Baloo Thambi"/>
              </a:rPr>
              <a:t>CHƯƠNG TRÌNH:</a:t>
            </a:r>
          </a:p>
          <a:p>
            <a:pPr algn="ctr">
              <a:lnSpc>
                <a:spcPts val="11944"/>
              </a:lnSpc>
            </a:pPr>
            <a:r>
              <a:rPr lang="vi-VN" sz="9600" dirty="0">
                <a:ln>
                  <a:solidFill>
                    <a:srgbClr val="00B050"/>
                  </a:solidFill>
                </a:ln>
                <a:solidFill>
                  <a:srgbClr val="7FBE18"/>
                </a:solidFill>
                <a:latin typeface="Baloo Thambi"/>
              </a:rPr>
              <a:t>“BÉ VUI HỌC TOÁN”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6375441" y="6650337"/>
            <a:ext cx="5537118" cy="899611"/>
            <a:chOff x="0" y="0"/>
            <a:chExt cx="1458336" cy="2369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58336" cy="236934"/>
            </a:xfrm>
            <a:custGeom>
              <a:avLst/>
              <a:gdLst/>
              <a:ahLst/>
              <a:cxnLst/>
              <a:rect l="l" t="t" r="r" b="b"/>
              <a:pathLst>
                <a:path w="1458336" h="236934">
                  <a:moveTo>
                    <a:pt x="40547" y="0"/>
                  </a:moveTo>
                  <a:lnTo>
                    <a:pt x="1417788" y="0"/>
                  </a:lnTo>
                  <a:cubicBezTo>
                    <a:pt x="1440182" y="0"/>
                    <a:pt x="1458336" y="18154"/>
                    <a:pt x="1458336" y="40547"/>
                  </a:cubicBezTo>
                  <a:lnTo>
                    <a:pt x="1458336" y="196387"/>
                  </a:lnTo>
                  <a:cubicBezTo>
                    <a:pt x="1458336" y="218781"/>
                    <a:pt x="1440182" y="236934"/>
                    <a:pt x="1417788" y="236934"/>
                  </a:cubicBezTo>
                  <a:lnTo>
                    <a:pt x="40547" y="236934"/>
                  </a:lnTo>
                  <a:cubicBezTo>
                    <a:pt x="18154" y="236934"/>
                    <a:pt x="0" y="218781"/>
                    <a:pt x="0" y="196387"/>
                  </a:cubicBezTo>
                  <a:lnTo>
                    <a:pt x="0" y="40547"/>
                  </a:lnTo>
                  <a:cubicBezTo>
                    <a:pt x="0" y="18154"/>
                    <a:pt x="18154" y="0"/>
                    <a:pt x="4054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458336" cy="275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480222" y="6752936"/>
            <a:ext cx="5327556" cy="647890"/>
            <a:chOff x="0" y="0"/>
            <a:chExt cx="1403142" cy="17063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403142" cy="170638"/>
            </a:xfrm>
            <a:custGeom>
              <a:avLst/>
              <a:gdLst/>
              <a:ahLst/>
              <a:cxnLst/>
              <a:rect l="l" t="t" r="r" b="b"/>
              <a:pathLst>
                <a:path w="1403142" h="170638">
                  <a:moveTo>
                    <a:pt x="15985" y="0"/>
                  </a:moveTo>
                  <a:lnTo>
                    <a:pt x="1387157" y="0"/>
                  </a:lnTo>
                  <a:cubicBezTo>
                    <a:pt x="1395986" y="0"/>
                    <a:pt x="1403142" y="7157"/>
                    <a:pt x="1403142" y="15985"/>
                  </a:cubicBezTo>
                  <a:lnTo>
                    <a:pt x="1403142" y="154653"/>
                  </a:lnTo>
                  <a:cubicBezTo>
                    <a:pt x="1403142" y="163481"/>
                    <a:pt x="1395986" y="170638"/>
                    <a:pt x="1387157" y="170638"/>
                  </a:cubicBezTo>
                  <a:lnTo>
                    <a:pt x="15985" y="170638"/>
                  </a:lnTo>
                  <a:cubicBezTo>
                    <a:pt x="7157" y="170638"/>
                    <a:pt x="0" y="163481"/>
                    <a:pt x="0" y="154653"/>
                  </a:cubicBezTo>
                  <a:lnTo>
                    <a:pt x="0" y="15985"/>
                  </a:lnTo>
                  <a:cubicBezTo>
                    <a:pt x="0" y="7157"/>
                    <a:pt x="7157" y="0"/>
                    <a:pt x="15985" y="0"/>
                  </a:cubicBezTo>
                  <a:close/>
                </a:path>
              </a:pathLst>
            </a:custGeom>
            <a:solidFill>
              <a:srgbClr val="C0D494"/>
            </a:solidFill>
            <a:ln w="38100" cap="sq">
              <a:solidFill>
                <a:srgbClr val="483A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403142" cy="2087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 rot="403428">
            <a:off x="13688137" y="1465407"/>
            <a:ext cx="1993808" cy="2057400"/>
          </a:xfrm>
          <a:custGeom>
            <a:avLst/>
            <a:gdLst/>
            <a:ahLst/>
            <a:cxnLst/>
            <a:rect l="l" t="t" r="r" b="b"/>
            <a:pathLst>
              <a:path w="1993808" h="2057400">
                <a:moveTo>
                  <a:pt x="0" y="0"/>
                </a:moveTo>
                <a:lnTo>
                  <a:pt x="1993808" y="0"/>
                </a:lnTo>
                <a:lnTo>
                  <a:pt x="199380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417858">
            <a:off x="13973887" y="6993803"/>
            <a:ext cx="1741724" cy="1767432"/>
          </a:xfrm>
          <a:custGeom>
            <a:avLst/>
            <a:gdLst/>
            <a:ahLst/>
            <a:cxnLst/>
            <a:rect l="l" t="t" r="r" b="b"/>
            <a:pathLst>
              <a:path w="1741724" h="1767432">
                <a:moveTo>
                  <a:pt x="0" y="0"/>
                </a:moveTo>
                <a:lnTo>
                  <a:pt x="1741725" y="0"/>
                </a:lnTo>
                <a:lnTo>
                  <a:pt x="1741725" y="1767432"/>
                </a:lnTo>
                <a:lnTo>
                  <a:pt x="0" y="176743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547271">
            <a:off x="626238" y="4580441"/>
            <a:ext cx="1637406" cy="1708868"/>
          </a:xfrm>
          <a:custGeom>
            <a:avLst/>
            <a:gdLst/>
            <a:ahLst/>
            <a:cxnLst/>
            <a:rect l="l" t="t" r="r" b="b"/>
            <a:pathLst>
              <a:path w="1637406" h="1708868">
                <a:moveTo>
                  <a:pt x="0" y="0"/>
                </a:moveTo>
                <a:lnTo>
                  <a:pt x="1637406" y="0"/>
                </a:lnTo>
                <a:lnTo>
                  <a:pt x="1637406" y="1708867"/>
                </a:lnTo>
                <a:lnTo>
                  <a:pt x="0" y="170886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808354">
            <a:off x="16000291" y="3907893"/>
            <a:ext cx="1463768" cy="1930629"/>
          </a:xfrm>
          <a:custGeom>
            <a:avLst/>
            <a:gdLst/>
            <a:ahLst/>
            <a:cxnLst/>
            <a:rect l="l" t="t" r="r" b="b"/>
            <a:pathLst>
              <a:path w="1463768" h="1930629">
                <a:moveTo>
                  <a:pt x="0" y="0"/>
                </a:moveTo>
                <a:lnTo>
                  <a:pt x="1463768" y="0"/>
                </a:lnTo>
                <a:lnTo>
                  <a:pt x="1463768" y="1930629"/>
                </a:lnTo>
                <a:lnTo>
                  <a:pt x="0" y="193062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6480914" y="6944275"/>
            <a:ext cx="5326171" cy="364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1"/>
              </a:lnSpc>
            </a:pPr>
            <a:r>
              <a:rPr lang="en-US" sz="2926">
                <a:solidFill>
                  <a:srgbClr val="483A00"/>
                </a:solidFill>
                <a:latin typeface="Kurale"/>
              </a:rPr>
              <a:t>#thuyvu</a:t>
            </a:r>
          </a:p>
        </p:txBody>
      </p:sp>
      <p:pic>
        <p:nvPicPr>
          <p:cNvPr id="24" name="NHẠC TỨNG TƯNG TỨNG TƯNG">
            <a:hlinkClick r:id="" action="ppaction://media"/>
            <a:extLst>
              <a:ext uri="{FF2B5EF4-FFF2-40B4-BE49-F238E27FC236}">
                <a16:creationId xmlns:a16="http://schemas.microsoft.com/office/drawing/2014/main" id="{21213B13-2F4C-95ED-4F34-46AA32A2C3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43" end="4216.937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306645" y="309742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9E1773-38A9-06C8-3454-1A8A8BD4D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C8BBF36-73C4-4B89-A876-19421BB64286}"/>
              </a:ext>
            </a:extLst>
          </p:cNvPr>
          <p:cNvSpPr/>
          <p:nvPr/>
        </p:nvSpPr>
        <p:spPr>
          <a:xfrm>
            <a:off x="-612459" y="-10287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94FADB1-0BA6-CC29-B4B8-33E2261DA8B1}"/>
              </a:ext>
            </a:extLst>
          </p:cNvPr>
          <p:cNvSpPr/>
          <p:nvPr/>
        </p:nvSpPr>
        <p:spPr>
          <a:xfrm>
            <a:off x="15177607" y="675143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00B6122-C60F-84B8-742B-C33BC5A2DA30}"/>
              </a:ext>
            </a:extLst>
          </p:cNvPr>
          <p:cNvSpPr/>
          <p:nvPr/>
        </p:nvSpPr>
        <p:spPr>
          <a:xfrm>
            <a:off x="1523924" y="862403"/>
            <a:ext cx="15240152" cy="8562194"/>
          </a:xfrm>
          <a:custGeom>
            <a:avLst/>
            <a:gdLst/>
            <a:ahLst/>
            <a:cxnLst/>
            <a:rect l="l" t="t" r="r" b="b"/>
            <a:pathLst>
              <a:path w="15240152" h="8562194">
                <a:moveTo>
                  <a:pt x="0" y="0"/>
                </a:moveTo>
                <a:lnTo>
                  <a:pt x="15240152" y="0"/>
                </a:lnTo>
                <a:lnTo>
                  <a:pt x="15240152" y="8562194"/>
                </a:lnTo>
                <a:lnTo>
                  <a:pt x="0" y="85621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700424B4-75A7-117E-C824-672939749C9F}"/>
              </a:ext>
            </a:extLst>
          </p:cNvPr>
          <p:cNvGrpSpPr/>
          <p:nvPr/>
        </p:nvGrpSpPr>
        <p:grpSpPr>
          <a:xfrm>
            <a:off x="2811009" y="1800108"/>
            <a:ext cx="12067213" cy="6686783"/>
            <a:chOff x="0" y="0"/>
            <a:chExt cx="2850029" cy="157928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D4F73A7F-DE07-991D-E096-E634028D3163}"/>
                </a:ext>
              </a:extLst>
            </p:cNvPr>
            <p:cNvSpPr/>
            <p:nvPr/>
          </p:nvSpPr>
          <p:spPr>
            <a:xfrm>
              <a:off x="0" y="0"/>
              <a:ext cx="2850029" cy="1579282"/>
            </a:xfrm>
            <a:custGeom>
              <a:avLst/>
              <a:gdLst/>
              <a:ahLst/>
              <a:cxnLst/>
              <a:rect l="l" t="t" r="r" b="b"/>
              <a:pathLst>
                <a:path w="2850029" h="1579282">
                  <a:moveTo>
                    <a:pt x="32720" y="0"/>
                  </a:moveTo>
                  <a:lnTo>
                    <a:pt x="2817309" y="0"/>
                  </a:lnTo>
                  <a:cubicBezTo>
                    <a:pt x="2835380" y="0"/>
                    <a:pt x="2850029" y="14649"/>
                    <a:pt x="2850029" y="32720"/>
                  </a:cubicBezTo>
                  <a:lnTo>
                    <a:pt x="2850029" y="1546562"/>
                  </a:lnTo>
                  <a:cubicBezTo>
                    <a:pt x="2850029" y="1564633"/>
                    <a:pt x="2835380" y="1579282"/>
                    <a:pt x="2817309" y="1579282"/>
                  </a:cubicBezTo>
                  <a:lnTo>
                    <a:pt x="32720" y="1579282"/>
                  </a:lnTo>
                  <a:cubicBezTo>
                    <a:pt x="14649" y="1579282"/>
                    <a:pt x="0" y="1564633"/>
                    <a:pt x="0" y="1546562"/>
                  </a:cubicBezTo>
                  <a:lnTo>
                    <a:pt x="0" y="32720"/>
                  </a:lnTo>
                  <a:cubicBezTo>
                    <a:pt x="0" y="14649"/>
                    <a:pt x="14649" y="0"/>
                    <a:pt x="32720" y="0"/>
                  </a:cubicBezTo>
                  <a:close/>
                </a:path>
              </a:pathLst>
            </a:custGeom>
            <a:solidFill>
              <a:srgbClr val="EFF1E7"/>
            </a:solidFill>
            <a:ln w="76200" cap="rnd">
              <a:solidFill>
                <a:srgbClr val="483A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ECAAB404-0DE3-8A25-C4DE-A1576A02C36D}"/>
                </a:ext>
              </a:extLst>
            </p:cNvPr>
            <p:cNvSpPr txBox="1"/>
            <p:nvPr/>
          </p:nvSpPr>
          <p:spPr>
            <a:xfrm>
              <a:off x="0" y="-38100"/>
              <a:ext cx="2850029" cy="1617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70B8399F-9387-0EAA-3C15-C7CC30883F74}"/>
              </a:ext>
            </a:extLst>
          </p:cNvPr>
          <p:cNvSpPr/>
          <p:nvPr/>
        </p:nvSpPr>
        <p:spPr>
          <a:xfrm rot="1173307">
            <a:off x="12835937" y="6465381"/>
            <a:ext cx="1254944" cy="1223000"/>
          </a:xfrm>
          <a:custGeom>
            <a:avLst/>
            <a:gdLst/>
            <a:ahLst/>
            <a:cxnLst/>
            <a:rect l="l" t="t" r="r" b="b"/>
            <a:pathLst>
              <a:path w="1254944" h="1223000">
                <a:moveTo>
                  <a:pt x="0" y="0"/>
                </a:moveTo>
                <a:lnTo>
                  <a:pt x="1254945" y="0"/>
                </a:lnTo>
                <a:lnTo>
                  <a:pt x="1254945" y="1223001"/>
                </a:lnTo>
                <a:lnTo>
                  <a:pt x="0" y="12230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B56AD593-4E30-0DE0-DF77-F21533F34F16}"/>
              </a:ext>
            </a:extLst>
          </p:cNvPr>
          <p:cNvSpPr/>
          <p:nvPr/>
        </p:nvSpPr>
        <p:spPr>
          <a:xfrm>
            <a:off x="8247245" y="522681"/>
            <a:ext cx="1257309" cy="1455832"/>
          </a:xfrm>
          <a:custGeom>
            <a:avLst/>
            <a:gdLst/>
            <a:ahLst/>
            <a:cxnLst/>
            <a:rect l="l" t="t" r="r" b="b"/>
            <a:pathLst>
              <a:path w="1257309" h="1455832">
                <a:moveTo>
                  <a:pt x="0" y="0"/>
                </a:moveTo>
                <a:lnTo>
                  <a:pt x="1257310" y="0"/>
                </a:lnTo>
                <a:lnTo>
                  <a:pt x="1257310" y="1455832"/>
                </a:lnTo>
                <a:lnTo>
                  <a:pt x="0" y="14558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651D37F-8049-7660-2FA2-85141EC3B26A}"/>
              </a:ext>
            </a:extLst>
          </p:cNvPr>
          <p:cNvSpPr/>
          <p:nvPr/>
        </p:nvSpPr>
        <p:spPr>
          <a:xfrm rot="-211310">
            <a:off x="2575703" y="1515660"/>
            <a:ext cx="1853276" cy="1846537"/>
          </a:xfrm>
          <a:custGeom>
            <a:avLst/>
            <a:gdLst/>
            <a:ahLst/>
            <a:cxnLst/>
            <a:rect l="l" t="t" r="r" b="b"/>
            <a:pathLst>
              <a:path w="1853276" h="1846537">
                <a:moveTo>
                  <a:pt x="0" y="0"/>
                </a:moveTo>
                <a:lnTo>
                  <a:pt x="1853276" y="0"/>
                </a:lnTo>
                <a:lnTo>
                  <a:pt x="1853276" y="1846537"/>
                </a:lnTo>
                <a:lnTo>
                  <a:pt x="0" y="18465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F426BE6A-1403-43CC-DF4C-0AE16937B2E4}"/>
              </a:ext>
            </a:extLst>
          </p:cNvPr>
          <p:cNvSpPr/>
          <p:nvPr/>
        </p:nvSpPr>
        <p:spPr>
          <a:xfrm>
            <a:off x="2527578" y="7400827"/>
            <a:ext cx="1885713" cy="1313142"/>
          </a:xfrm>
          <a:custGeom>
            <a:avLst/>
            <a:gdLst/>
            <a:ahLst/>
            <a:cxnLst/>
            <a:rect l="l" t="t" r="r" b="b"/>
            <a:pathLst>
              <a:path w="1885713" h="1313142">
                <a:moveTo>
                  <a:pt x="0" y="0"/>
                </a:moveTo>
                <a:lnTo>
                  <a:pt x="1885713" y="0"/>
                </a:lnTo>
                <a:lnTo>
                  <a:pt x="1885713" y="1313141"/>
                </a:lnTo>
                <a:lnTo>
                  <a:pt x="0" y="1313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D2C9082C-1AF2-8E99-6EA3-7817076D1339}"/>
              </a:ext>
            </a:extLst>
          </p:cNvPr>
          <p:cNvSpPr txBox="1"/>
          <p:nvPr/>
        </p:nvSpPr>
        <p:spPr>
          <a:xfrm>
            <a:off x="4162168" y="3012367"/>
            <a:ext cx="9734159" cy="1421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44"/>
              </a:lnSpc>
            </a:pPr>
            <a:r>
              <a:rPr lang="vi-VN" sz="6000" dirty="0">
                <a:solidFill>
                  <a:srgbClr val="483A00"/>
                </a:solidFill>
                <a:latin typeface="Baloo Thambi"/>
              </a:rPr>
              <a:t>PHẦN THỨ NHẤT:</a:t>
            </a:r>
            <a:endParaRPr lang="en-US" sz="6000" dirty="0">
              <a:solidFill>
                <a:srgbClr val="483A00"/>
              </a:solidFill>
              <a:latin typeface="Baloo Thambi"/>
            </a:endParaRPr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4694DA04-D2B6-B530-C86B-C36E7B14F5E8}"/>
              </a:ext>
            </a:extLst>
          </p:cNvPr>
          <p:cNvGrpSpPr/>
          <p:nvPr/>
        </p:nvGrpSpPr>
        <p:grpSpPr>
          <a:xfrm>
            <a:off x="6375441" y="6650337"/>
            <a:ext cx="5537118" cy="899611"/>
            <a:chOff x="0" y="0"/>
            <a:chExt cx="1458336" cy="236934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2C4E7BD9-09C9-E030-8AF5-B9C925A80234}"/>
                </a:ext>
              </a:extLst>
            </p:cNvPr>
            <p:cNvSpPr/>
            <p:nvPr/>
          </p:nvSpPr>
          <p:spPr>
            <a:xfrm>
              <a:off x="0" y="0"/>
              <a:ext cx="1458336" cy="236934"/>
            </a:xfrm>
            <a:custGeom>
              <a:avLst/>
              <a:gdLst/>
              <a:ahLst/>
              <a:cxnLst/>
              <a:rect l="l" t="t" r="r" b="b"/>
              <a:pathLst>
                <a:path w="1458336" h="236934">
                  <a:moveTo>
                    <a:pt x="40547" y="0"/>
                  </a:moveTo>
                  <a:lnTo>
                    <a:pt x="1417788" y="0"/>
                  </a:lnTo>
                  <a:cubicBezTo>
                    <a:pt x="1440182" y="0"/>
                    <a:pt x="1458336" y="18154"/>
                    <a:pt x="1458336" y="40547"/>
                  </a:cubicBezTo>
                  <a:lnTo>
                    <a:pt x="1458336" y="196387"/>
                  </a:lnTo>
                  <a:cubicBezTo>
                    <a:pt x="1458336" y="218781"/>
                    <a:pt x="1440182" y="236934"/>
                    <a:pt x="1417788" y="236934"/>
                  </a:cubicBezTo>
                  <a:lnTo>
                    <a:pt x="40547" y="236934"/>
                  </a:lnTo>
                  <a:cubicBezTo>
                    <a:pt x="18154" y="236934"/>
                    <a:pt x="0" y="218781"/>
                    <a:pt x="0" y="196387"/>
                  </a:cubicBezTo>
                  <a:lnTo>
                    <a:pt x="0" y="40547"/>
                  </a:lnTo>
                  <a:cubicBezTo>
                    <a:pt x="0" y="18154"/>
                    <a:pt x="18154" y="0"/>
                    <a:pt x="4054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E70FACD6-620C-FF81-C9C3-5A8E999B2CFB}"/>
                </a:ext>
              </a:extLst>
            </p:cNvPr>
            <p:cNvSpPr txBox="1"/>
            <p:nvPr/>
          </p:nvSpPr>
          <p:spPr>
            <a:xfrm>
              <a:off x="0" y="-38100"/>
              <a:ext cx="1458336" cy="275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0F08F99F-904E-9357-2500-680405C02B9E}"/>
              </a:ext>
            </a:extLst>
          </p:cNvPr>
          <p:cNvGrpSpPr/>
          <p:nvPr/>
        </p:nvGrpSpPr>
        <p:grpSpPr>
          <a:xfrm>
            <a:off x="6480222" y="6752936"/>
            <a:ext cx="5327556" cy="647890"/>
            <a:chOff x="0" y="0"/>
            <a:chExt cx="1403142" cy="170638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CB778892-E01A-049F-6BE4-D4884EDC9305}"/>
                </a:ext>
              </a:extLst>
            </p:cNvPr>
            <p:cNvSpPr/>
            <p:nvPr/>
          </p:nvSpPr>
          <p:spPr>
            <a:xfrm>
              <a:off x="0" y="0"/>
              <a:ext cx="1403142" cy="170638"/>
            </a:xfrm>
            <a:custGeom>
              <a:avLst/>
              <a:gdLst/>
              <a:ahLst/>
              <a:cxnLst/>
              <a:rect l="l" t="t" r="r" b="b"/>
              <a:pathLst>
                <a:path w="1403142" h="170638">
                  <a:moveTo>
                    <a:pt x="15985" y="0"/>
                  </a:moveTo>
                  <a:lnTo>
                    <a:pt x="1387157" y="0"/>
                  </a:lnTo>
                  <a:cubicBezTo>
                    <a:pt x="1395986" y="0"/>
                    <a:pt x="1403142" y="7157"/>
                    <a:pt x="1403142" y="15985"/>
                  </a:cubicBezTo>
                  <a:lnTo>
                    <a:pt x="1403142" y="154653"/>
                  </a:lnTo>
                  <a:cubicBezTo>
                    <a:pt x="1403142" y="163481"/>
                    <a:pt x="1395986" y="170638"/>
                    <a:pt x="1387157" y="170638"/>
                  </a:cubicBezTo>
                  <a:lnTo>
                    <a:pt x="15985" y="170638"/>
                  </a:lnTo>
                  <a:cubicBezTo>
                    <a:pt x="7157" y="170638"/>
                    <a:pt x="0" y="163481"/>
                    <a:pt x="0" y="154653"/>
                  </a:cubicBezTo>
                  <a:lnTo>
                    <a:pt x="0" y="15985"/>
                  </a:lnTo>
                  <a:cubicBezTo>
                    <a:pt x="0" y="7157"/>
                    <a:pt x="7157" y="0"/>
                    <a:pt x="15985" y="0"/>
                  </a:cubicBezTo>
                  <a:close/>
                </a:path>
              </a:pathLst>
            </a:custGeom>
            <a:solidFill>
              <a:srgbClr val="C0D494"/>
            </a:solidFill>
            <a:ln w="38100" cap="sq">
              <a:solidFill>
                <a:srgbClr val="483A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82D1AA17-31BE-EB1F-3168-EF409451DAD8}"/>
                </a:ext>
              </a:extLst>
            </p:cNvPr>
            <p:cNvSpPr txBox="1"/>
            <p:nvPr/>
          </p:nvSpPr>
          <p:spPr>
            <a:xfrm>
              <a:off x="0" y="-38100"/>
              <a:ext cx="1403142" cy="2087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>
            <a:extLst>
              <a:ext uri="{FF2B5EF4-FFF2-40B4-BE49-F238E27FC236}">
                <a16:creationId xmlns:a16="http://schemas.microsoft.com/office/drawing/2014/main" id="{3E67EED2-4FDE-313D-7CD2-2896945A05C3}"/>
              </a:ext>
            </a:extLst>
          </p:cNvPr>
          <p:cNvSpPr/>
          <p:nvPr/>
        </p:nvSpPr>
        <p:spPr>
          <a:xfrm rot="403428">
            <a:off x="13688137" y="1465407"/>
            <a:ext cx="1993808" cy="2057400"/>
          </a:xfrm>
          <a:custGeom>
            <a:avLst/>
            <a:gdLst/>
            <a:ahLst/>
            <a:cxnLst/>
            <a:rect l="l" t="t" r="r" b="b"/>
            <a:pathLst>
              <a:path w="1993808" h="2057400">
                <a:moveTo>
                  <a:pt x="0" y="0"/>
                </a:moveTo>
                <a:lnTo>
                  <a:pt x="1993808" y="0"/>
                </a:lnTo>
                <a:lnTo>
                  <a:pt x="199380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FD0D4150-61C9-D4DF-4811-CE90B9DA0548}"/>
              </a:ext>
            </a:extLst>
          </p:cNvPr>
          <p:cNvSpPr/>
          <p:nvPr/>
        </p:nvSpPr>
        <p:spPr>
          <a:xfrm rot="-417858">
            <a:off x="13973887" y="6993803"/>
            <a:ext cx="1741724" cy="1767432"/>
          </a:xfrm>
          <a:custGeom>
            <a:avLst/>
            <a:gdLst/>
            <a:ahLst/>
            <a:cxnLst/>
            <a:rect l="l" t="t" r="r" b="b"/>
            <a:pathLst>
              <a:path w="1741724" h="1767432">
                <a:moveTo>
                  <a:pt x="0" y="0"/>
                </a:moveTo>
                <a:lnTo>
                  <a:pt x="1741725" y="0"/>
                </a:lnTo>
                <a:lnTo>
                  <a:pt x="1741725" y="1767432"/>
                </a:lnTo>
                <a:lnTo>
                  <a:pt x="0" y="176743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6BD4286C-C8A1-C283-3B3D-0F01DA2EA542}"/>
              </a:ext>
            </a:extLst>
          </p:cNvPr>
          <p:cNvSpPr/>
          <p:nvPr/>
        </p:nvSpPr>
        <p:spPr>
          <a:xfrm rot="-547271">
            <a:off x="626238" y="4580441"/>
            <a:ext cx="1637406" cy="1708868"/>
          </a:xfrm>
          <a:custGeom>
            <a:avLst/>
            <a:gdLst/>
            <a:ahLst/>
            <a:cxnLst/>
            <a:rect l="l" t="t" r="r" b="b"/>
            <a:pathLst>
              <a:path w="1637406" h="1708868">
                <a:moveTo>
                  <a:pt x="0" y="0"/>
                </a:moveTo>
                <a:lnTo>
                  <a:pt x="1637406" y="0"/>
                </a:lnTo>
                <a:lnTo>
                  <a:pt x="1637406" y="1708867"/>
                </a:lnTo>
                <a:lnTo>
                  <a:pt x="0" y="170886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AC284D05-DDB6-9FE0-9A6C-5FCF31CEEDE1}"/>
              </a:ext>
            </a:extLst>
          </p:cNvPr>
          <p:cNvSpPr/>
          <p:nvPr/>
        </p:nvSpPr>
        <p:spPr>
          <a:xfrm rot="808354">
            <a:off x="16000291" y="3907893"/>
            <a:ext cx="1463768" cy="1930629"/>
          </a:xfrm>
          <a:custGeom>
            <a:avLst/>
            <a:gdLst/>
            <a:ahLst/>
            <a:cxnLst/>
            <a:rect l="l" t="t" r="r" b="b"/>
            <a:pathLst>
              <a:path w="1463768" h="1930629">
                <a:moveTo>
                  <a:pt x="0" y="0"/>
                </a:moveTo>
                <a:lnTo>
                  <a:pt x="1463768" y="0"/>
                </a:lnTo>
                <a:lnTo>
                  <a:pt x="1463768" y="1930629"/>
                </a:lnTo>
                <a:lnTo>
                  <a:pt x="0" y="193062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1B4EAF07-BDA3-B873-2AD8-9FF724857353}"/>
              </a:ext>
            </a:extLst>
          </p:cNvPr>
          <p:cNvSpPr txBox="1"/>
          <p:nvPr/>
        </p:nvSpPr>
        <p:spPr>
          <a:xfrm>
            <a:off x="6480914" y="6944275"/>
            <a:ext cx="5326171" cy="364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1"/>
              </a:lnSpc>
            </a:pPr>
            <a:r>
              <a:rPr lang="en-US" sz="2926">
                <a:solidFill>
                  <a:srgbClr val="483A00"/>
                </a:solidFill>
                <a:latin typeface="Kurale"/>
              </a:rPr>
              <a:t>#thuyvu</a:t>
            </a:r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8989F078-2FB9-2BD6-CDAC-8B97629B5689}"/>
              </a:ext>
            </a:extLst>
          </p:cNvPr>
          <p:cNvSpPr txBox="1"/>
          <p:nvPr/>
        </p:nvSpPr>
        <p:spPr>
          <a:xfrm>
            <a:off x="3722062" y="4733544"/>
            <a:ext cx="10071015" cy="1586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44"/>
              </a:lnSpc>
            </a:pPr>
            <a:r>
              <a:rPr lang="vi-VN" sz="11500" dirty="0">
                <a:solidFill>
                  <a:srgbClr val="483A00"/>
                </a:solidFill>
                <a:latin typeface="Baloo Thambi"/>
              </a:rPr>
              <a:t>TRẢI NGHIỆM</a:t>
            </a:r>
            <a:endParaRPr lang="en-US" sz="11500" dirty="0">
              <a:solidFill>
                <a:srgbClr val="483A00"/>
              </a:solidFill>
              <a:latin typeface="Baloo Thambi"/>
            </a:endParaRPr>
          </a:p>
        </p:txBody>
      </p:sp>
      <p:pic>
        <p:nvPicPr>
          <p:cNvPr id="29" name="NHẠC TỨNG TƯNG TỨNG TƯNG">
            <a:hlinkClick r:id="" action="ppaction://media"/>
            <a:extLst>
              <a:ext uri="{FF2B5EF4-FFF2-40B4-BE49-F238E27FC236}">
                <a16:creationId xmlns:a16="http://schemas.microsoft.com/office/drawing/2014/main" id="{21213B13-2F4C-95ED-4F34-46AA32A2C3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43" end="4216.937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306645" y="30974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6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9E1773-38A9-06C8-3454-1A8A8BD4D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C8BBF36-73C4-4B89-A876-19421BB64286}"/>
              </a:ext>
            </a:extLst>
          </p:cNvPr>
          <p:cNvSpPr/>
          <p:nvPr/>
        </p:nvSpPr>
        <p:spPr>
          <a:xfrm>
            <a:off x="-612459" y="-10287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94FADB1-0BA6-CC29-B4B8-33E2261DA8B1}"/>
              </a:ext>
            </a:extLst>
          </p:cNvPr>
          <p:cNvSpPr/>
          <p:nvPr/>
        </p:nvSpPr>
        <p:spPr>
          <a:xfrm>
            <a:off x="15177607" y="675143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00B6122-C60F-84B8-742B-C33BC5A2DA30}"/>
              </a:ext>
            </a:extLst>
          </p:cNvPr>
          <p:cNvSpPr/>
          <p:nvPr/>
        </p:nvSpPr>
        <p:spPr>
          <a:xfrm>
            <a:off x="1523924" y="862403"/>
            <a:ext cx="15240152" cy="8562194"/>
          </a:xfrm>
          <a:custGeom>
            <a:avLst/>
            <a:gdLst/>
            <a:ahLst/>
            <a:cxnLst/>
            <a:rect l="l" t="t" r="r" b="b"/>
            <a:pathLst>
              <a:path w="15240152" h="8562194">
                <a:moveTo>
                  <a:pt x="0" y="0"/>
                </a:moveTo>
                <a:lnTo>
                  <a:pt x="15240152" y="0"/>
                </a:lnTo>
                <a:lnTo>
                  <a:pt x="15240152" y="8562194"/>
                </a:lnTo>
                <a:lnTo>
                  <a:pt x="0" y="85621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700424B4-75A7-117E-C824-672939749C9F}"/>
              </a:ext>
            </a:extLst>
          </p:cNvPr>
          <p:cNvGrpSpPr/>
          <p:nvPr/>
        </p:nvGrpSpPr>
        <p:grpSpPr>
          <a:xfrm>
            <a:off x="2811009" y="1800108"/>
            <a:ext cx="12067213" cy="6686783"/>
            <a:chOff x="0" y="0"/>
            <a:chExt cx="2850029" cy="157928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D4F73A7F-DE07-991D-E096-E634028D3163}"/>
                </a:ext>
              </a:extLst>
            </p:cNvPr>
            <p:cNvSpPr/>
            <p:nvPr/>
          </p:nvSpPr>
          <p:spPr>
            <a:xfrm>
              <a:off x="0" y="0"/>
              <a:ext cx="2850029" cy="1579282"/>
            </a:xfrm>
            <a:custGeom>
              <a:avLst/>
              <a:gdLst/>
              <a:ahLst/>
              <a:cxnLst/>
              <a:rect l="l" t="t" r="r" b="b"/>
              <a:pathLst>
                <a:path w="2850029" h="1579282">
                  <a:moveTo>
                    <a:pt x="32720" y="0"/>
                  </a:moveTo>
                  <a:lnTo>
                    <a:pt x="2817309" y="0"/>
                  </a:lnTo>
                  <a:cubicBezTo>
                    <a:pt x="2835380" y="0"/>
                    <a:pt x="2850029" y="14649"/>
                    <a:pt x="2850029" y="32720"/>
                  </a:cubicBezTo>
                  <a:lnTo>
                    <a:pt x="2850029" y="1546562"/>
                  </a:lnTo>
                  <a:cubicBezTo>
                    <a:pt x="2850029" y="1564633"/>
                    <a:pt x="2835380" y="1579282"/>
                    <a:pt x="2817309" y="1579282"/>
                  </a:cubicBezTo>
                  <a:lnTo>
                    <a:pt x="32720" y="1579282"/>
                  </a:lnTo>
                  <a:cubicBezTo>
                    <a:pt x="14649" y="1579282"/>
                    <a:pt x="0" y="1564633"/>
                    <a:pt x="0" y="1546562"/>
                  </a:cubicBezTo>
                  <a:lnTo>
                    <a:pt x="0" y="32720"/>
                  </a:lnTo>
                  <a:cubicBezTo>
                    <a:pt x="0" y="14649"/>
                    <a:pt x="14649" y="0"/>
                    <a:pt x="32720" y="0"/>
                  </a:cubicBezTo>
                  <a:close/>
                </a:path>
              </a:pathLst>
            </a:custGeom>
            <a:solidFill>
              <a:srgbClr val="EFF1E7"/>
            </a:solidFill>
            <a:ln w="76200" cap="rnd">
              <a:solidFill>
                <a:srgbClr val="483A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ECAAB404-0DE3-8A25-C4DE-A1576A02C36D}"/>
                </a:ext>
              </a:extLst>
            </p:cNvPr>
            <p:cNvSpPr txBox="1"/>
            <p:nvPr/>
          </p:nvSpPr>
          <p:spPr>
            <a:xfrm>
              <a:off x="0" y="-38100"/>
              <a:ext cx="2850029" cy="1617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70B8399F-9387-0EAA-3C15-C7CC30883F74}"/>
              </a:ext>
            </a:extLst>
          </p:cNvPr>
          <p:cNvSpPr/>
          <p:nvPr/>
        </p:nvSpPr>
        <p:spPr>
          <a:xfrm rot="1173307">
            <a:off x="12835937" y="6465381"/>
            <a:ext cx="1254944" cy="1223000"/>
          </a:xfrm>
          <a:custGeom>
            <a:avLst/>
            <a:gdLst/>
            <a:ahLst/>
            <a:cxnLst/>
            <a:rect l="l" t="t" r="r" b="b"/>
            <a:pathLst>
              <a:path w="1254944" h="1223000">
                <a:moveTo>
                  <a:pt x="0" y="0"/>
                </a:moveTo>
                <a:lnTo>
                  <a:pt x="1254945" y="0"/>
                </a:lnTo>
                <a:lnTo>
                  <a:pt x="1254945" y="1223001"/>
                </a:lnTo>
                <a:lnTo>
                  <a:pt x="0" y="12230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B56AD593-4E30-0DE0-DF77-F21533F34F16}"/>
              </a:ext>
            </a:extLst>
          </p:cNvPr>
          <p:cNvSpPr/>
          <p:nvPr/>
        </p:nvSpPr>
        <p:spPr>
          <a:xfrm>
            <a:off x="8247245" y="522681"/>
            <a:ext cx="1257309" cy="1455832"/>
          </a:xfrm>
          <a:custGeom>
            <a:avLst/>
            <a:gdLst/>
            <a:ahLst/>
            <a:cxnLst/>
            <a:rect l="l" t="t" r="r" b="b"/>
            <a:pathLst>
              <a:path w="1257309" h="1455832">
                <a:moveTo>
                  <a:pt x="0" y="0"/>
                </a:moveTo>
                <a:lnTo>
                  <a:pt x="1257310" y="0"/>
                </a:lnTo>
                <a:lnTo>
                  <a:pt x="1257310" y="1455832"/>
                </a:lnTo>
                <a:lnTo>
                  <a:pt x="0" y="14558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651D37F-8049-7660-2FA2-85141EC3B26A}"/>
              </a:ext>
            </a:extLst>
          </p:cNvPr>
          <p:cNvSpPr/>
          <p:nvPr/>
        </p:nvSpPr>
        <p:spPr>
          <a:xfrm rot="-211310">
            <a:off x="2575703" y="1515660"/>
            <a:ext cx="1853276" cy="1846537"/>
          </a:xfrm>
          <a:custGeom>
            <a:avLst/>
            <a:gdLst/>
            <a:ahLst/>
            <a:cxnLst/>
            <a:rect l="l" t="t" r="r" b="b"/>
            <a:pathLst>
              <a:path w="1853276" h="1846537">
                <a:moveTo>
                  <a:pt x="0" y="0"/>
                </a:moveTo>
                <a:lnTo>
                  <a:pt x="1853276" y="0"/>
                </a:lnTo>
                <a:lnTo>
                  <a:pt x="1853276" y="1846537"/>
                </a:lnTo>
                <a:lnTo>
                  <a:pt x="0" y="18465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F426BE6A-1403-43CC-DF4C-0AE16937B2E4}"/>
              </a:ext>
            </a:extLst>
          </p:cNvPr>
          <p:cNvSpPr/>
          <p:nvPr/>
        </p:nvSpPr>
        <p:spPr>
          <a:xfrm>
            <a:off x="2527578" y="7400827"/>
            <a:ext cx="1885713" cy="1313142"/>
          </a:xfrm>
          <a:custGeom>
            <a:avLst/>
            <a:gdLst/>
            <a:ahLst/>
            <a:cxnLst/>
            <a:rect l="l" t="t" r="r" b="b"/>
            <a:pathLst>
              <a:path w="1885713" h="1313142">
                <a:moveTo>
                  <a:pt x="0" y="0"/>
                </a:moveTo>
                <a:lnTo>
                  <a:pt x="1885713" y="0"/>
                </a:lnTo>
                <a:lnTo>
                  <a:pt x="1885713" y="1313141"/>
                </a:lnTo>
                <a:lnTo>
                  <a:pt x="0" y="1313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D2C9082C-1AF2-8E99-6EA3-7817076D1339}"/>
              </a:ext>
            </a:extLst>
          </p:cNvPr>
          <p:cNvSpPr txBox="1"/>
          <p:nvPr/>
        </p:nvSpPr>
        <p:spPr>
          <a:xfrm>
            <a:off x="4162168" y="3012367"/>
            <a:ext cx="9734159" cy="1421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44"/>
              </a:lnSpc>
            </a:pPr>
            <a:r>
              <a:rPr lang="vi-VN" sz="6000" dirty="0">
                <a:solidFill>
                  <a:srgbClr val="483A00"/>
                </a:solidFill>
                <a:latin typeface="Baloo Thambi"/>
              </a:rPr>
              <a:t>PHẦN THỨ NHẤT:</a:t>
            </a:r>
            <a:endParaRPr lang="en-US" sz="6000" dirty="0">
              <a:solidFill>
                <a:srgbClr val="483A00"/>
              </a:solidFill>
              <a:latin typeface="Baloo Thambi"/>
            </a:endParaRPr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4694DA04-D2B6-B530-C86B-C36E7B14F5E8}"/>
              </a:ext>
            </a:extLst>
          </p:cNvPr>
          <p:cNvGrpSpPr/>
          <p:nvPr/>
        </p:nvGrpSpPr>
        <p:grpSpPr>
          <a:xfrm>
            <a:off x="6375441" y="6650337"/>
            <a:ext cx="5537118" cy="899611"/>
            <a:chOff x="0" y="0"/>
            <a:chExt cx="1458336" cy="236934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2C4E7BD9-09C9-E030-8AF5-B9C925A80234}"/>
                </a:ext>
              </a:extLst>
            </p:cNvPr>
            <p:cNvSpPr/>
            <p:nvPr/>
          </p:nvSpPr>
          <p:spPr>
            <a:xfrm>
              <a:off x="0" y="0"/>
              <a:ext cx="1458336" cy="236934"/>
            </a:xfrm>
            <a:custGeom>
              <a:avLst/>
              <a:gdLst/>
              <a:ahLst/>
              <a:cxnLst/>
              <a:rect l="l" t="t" r="r" b="b"/>
              <a:pathLst>
                <a:path w="1458336" h="236934">
                  <a:moveTo>
                    <a:pt x="40547" y="0"/>
                  </a:moveTo>
                  <a:lnTo>
                    <a:pt x="1417788" y="0"/>
                  </a:lnTo>
                  <a:cubicBezTo>
                    <a:pt x="1440182" y="0"/>
                    <a:pt x="1458336" y="18154"/>
                    <a:pt x="1458336" y="40547"/>
                  </a:cubicBezTo>
                  <a:lnTo>
                    <a:pt x="1458336" y="196387"/>
                  </a:lnTo>
                  <a:cubicBezTo>
                    <a:pt x="1458336" y="218781"/>
                    <a:pt x="1440182" y="236934"/>
                    <a:pt x="1417788" y="236934"/>
                  </a:cubicBezTo>
                  <a:lnTo>
                    <a:pt x="40547" y="236934"/>
                  </a:lnTo>
                  <a:cubicBezTo>
                    <a:pt x="18154" y="236934"/>
                    <a:pt x="0" y="218781"/>
                    <a:pt x="0" y="196387"/>
                  </a:cubicBezTo>
                  <a:lnTo>
                    <a:pt x="0" y="40547"/>
                  </a:lnTo>
                  <a:cubicBezTo>
                    <a:pt x="0" y="18154"/>
                    <a:pt x="18154" y="0"/>
                    <a:pt x="4054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E70FACD6-620C-FF81-C9C3-5A8E999B2CFB}"/>
                </a:ext>
              </a:extLst>
            </p:cNvPr>
            <p:cNvSpPr txBox="1"/>
            <p:nvPr/>
          </p:nvSpPr>
          <p:spPr>
            <a:xfrm>
              <a:off x="0" y="-38100"/>
              <a:ext cx="1458336" cy="275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0F08F99F-904E-9357-2500-680405C02B9E}"/>
              </a:ext>
            </a:extLst>
          </p:cNvPr>
          <p:cNvGrpSpPr/>
          <p:nvPr/>
        </p:nvGrpSpPr>
        <p:grpSpPr>
          <a:xfrm>
            <a:off x="6480222" y="6752936"/>
            <a:ext cx="5327556" cy="647890"/>
            <a:chOff x="0" y="0"/>
            <a:chExt cx="1403142" cy="170638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CB778892-E01A-049F-6BE4-D4884EDC9305}"/>
                </a:ext>
              </a:extLst>
            </p:cNvPr>
            <p:cNvSpPr/>
            <p:nvPr/>
          </p:nvSpPr>
          <p:spPr>
            <a:xfrm>
              <a:off x="0" y="0"/>
              <a:ext cx="1403142" cy="170638"/>
            </a:xfrm>
            <a:custGeom>
              <a:avLst/>
              <a:gdLst/>
              <a:ahLst/>
              <a:cxnLst/>
              <a:rect l="l" t="t" r="r" b="b"/>
              <a:pathLst>
                <a:path w="1403142" h="170638">
                  <a:moveTo>
                    <a:pt x="15985" y="0"/>
                  </a:moveTo>
                  <a:lnTo>
                    <a:pt x="1387157" y="0"/>
                  </a:lnTo>
                  <a:cubicBezTo>
                    <a:pt x="1395986" y="0"/>
                    <a:pt x="1403142" y="7157"/>
                    <a:pt x="1403142" y="15985"/>
                  </a:cubicBezTo>
                  <a:lnTo>
                    <a:pt x="1403142" y="154653"/>
                  </a:lnTo>
                  <a:cubicBezTo>
                    <a:pt x="1403142" y="163481"/>
                    <a:pt x="1395986" y="170638"/>
                    <a:pt x="1387157" y="170638"/>
                  </a:cubicBezTo>
                  <a:lnTo>
                    <a:pt x="15985" y="170638"/>
                  </a:lnTo>
                  <a:cubicBezTo>
                    <a:pt x="7157" y="170638"/>
                    <a:pt x="0" y="163481"/>
                    <a:pt x="0" y="154653"/>
                  </a:cubicBezTo>
                  <a:lnTo>
                    <a:pt x="0" y="15985"/>
                  </a:lnTo>
                  <a:cubicBezTo>
                    <a:pt x="0" y="7157"/>
                    <a:pt x="7157" y="0"/>
                    <a:pt x="15985" y="0"/>
                  </a:cubicBezTo>
                  <a:close/>
                </a:path>
              </a:pathLst>
            </a:custGeom>
            <a:solidFill>
              <a:srgbClr val="C0D494"/>
            </a:solidFill>
            <a:ln w="38100" cap="sq">
              <a:solidFill>
                <a:srgbClr val="483A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82D1AA17-31BE-EB1F-3168-EF409451DAD8}"/>
                </a:ext>
              </a:extLst>
            </p:cNvPr>
            <p:cNvSpPr txBox="1"/>
            <p:nvPr/>
          </p:nvSpPr>
          <p:spPr>
            <a:xfrm>
              <a:off x="0" y="-38100"/>
              <a:ext cx="1403142" cy="2087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>
            <a:extLst>
              <a:ext uri="{FF2B5EF4-FFF2-40B4-BE49-F238E27FC236}">
                <a16:creationId xmlns:a16="http://schemas.microsoft.com/office/drawing/2014/main" id="{3E67EED2-4FDE-313D-7CD2-2896945A05C3}"/>
              </a:ext>
            </a:extLst>
          </p:cNvPr>
          <p:cNvSpPr/>
          <p:nvPr/>
        </p:nvSpPr>
        <p:spPr>
          <a:xfrm rot="403428">
            <a:off x="13688137" y="1465407"/>
            <a:ext cx="1993808" cy="2057400"/>
          </a:xfrm>
          <a:custGeom>
            <a:avLst/>
            <a:gdLst/>
            <a:ahLst/>
            <a:cxnLst/>
            <a:rect l="l" t="t" r="r" b="b"/>
            <a:pathLst>
              <a:path w="1993808" h="2057400">
                <a:moveTo>
                  <a:pt x="0" y="0"/>
                </a:moveTo>
                <a:lnTo>
                  <a:pt x="1993808" y="0"/>
                </a:lnTo>
                <a:lnTo>
                  <a:pt x="199380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FD0D4150-61C9-D4DF-4811-CE90B9DA0548}"/>
              </a:ext>
            </a:extLst>
          </p:cNvPr>
          <p:cNvSpPr/>
          <p:nvPr/>
        </p:nvSpPr>
        <p:spPr>
          <a:xfrm rot="-417858">
            <a:off x="13973887" y="6993803"/>
            <a:ext cx="1741724" cy="1767432"/>
          </a:xfrm>
          <a:custGeom>
            <a:avLst/>
            <a:gdLst/>
            <a:ahLst/>
            <a:cxnLst/>
            <a:rect l="l" t="t" r="r" b="b"/>
            <a:pathLst>
              <a:path w="1741724" h="1767432">
                <a:moveTo>
                  <a:pt x="0" y="0"/>
                </a:moveTo>
                <a:lnTo>
                  <a:pt x="1741725" y="0"/>
                </a:lnTo>
                <a:lnTo>
                  <a:pt x="1741725" y="1767432"/>
                </a:lnTo>
                <a:lnTo>
                  <a:pt x="0" y="176743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6BD4286C-C8A1-C283-3B3D-0F01DA2EA542}"/>
              </a:ext>
            </a:extLst>
          </p:cNvPr>
          <p:cNvSpPr/>
          <p:nvPr/>
        </p:nvSpPr>
        <p:spPr>
          <a:xfrm rot="-547271">
            <a:off x="626238" y="4580441"/>
            <a:ext cx="1637406" cy="1708868"/>
          </a:xfrm>
          <a:custGeom>
            <a:avLst/>
            <a:gdLst/>
            <a:ahLst/>
            <a:cxnLst/>
            <a:rect l="l" t="t" r="r" b="b"/>
            <a:pathLst>
              <a:path w="1637406" h="1708868">
                <a:moveTo>
                  <a:pt x="0" y="0"/>
                </a:moveTo>
                <a:lnTo>
                  <a:pt x="1637406" y="0"/>
                </a:lnTo>
                <a:lnTo>
                  <a:pt x="1637406" y="1708867"/>
                </a:lnTo>
                <a:lnTo>
                  <a:pt x="0" y="170886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AC284D05-DDB6-9FE0-9A6C-5FCF31CEEDE1}"/>
              </a:ext>
            </a:extLst>
          </p:cNvPr>
          <p:cNvSpPr/>
          <p:nvPr/>
        </p:nvSpPr>
        <p:spPr>
          <a:xfrm rot="808354">
            <a:off x="16000291" y="3907893"/>
            <a:ext cx="1463768" cy="1930629"/>
          </a:xfrm>
          <a:custGeom>
            <a:avLst/>
            <a:gdLst/>
            <a:ahLst/>
            <a:cxnLst/>
            <a:rect l="l" t="t" r="r" b="b"/>
            <a:pathLst>
              <a:path w="1463768" h="1930629">
                <a:moveTo>
                  <a:pt x="0" y="0"/>
                </a:moveTo>
                <a:lnTo>
                  <a:pt x="1463768" y="0"/>
                </a:lnTo>
                <a:lnTo>
                  <a:pt x="1463768" y="1930629"/>
                </a:lnTo>
                <a:lnTo>
                  <a:pt x="0" y="193062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1B4EAF07-BDA3-B873-2AD8-9FF724857353}"/>
              </a:ext>
            </a:extLst>
          </p:cNvPr>
          <p:cNvSpPr txBox="1"/>
          <p:nvPr/>
        </p:nvSpPr>
        <p:spPr>
          <a:xfrm>
            <a:off x="6480914" y="6944275"/>
            <a:ext cx="5326171" cy="364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1"/>
              </a:lnSpc>
            </a:pPr>
            <a:r>
              <a:rPr lang="en-US" sz="2926">
                <a:solidFill>
                  <a:srgbClr val="483A00"/>
                </a:solidFill>
                <a:latin typeface="Kurale"/>
              </a:rPr>
              <a:t>#thuyvu</a:t>
            </a:r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8989F078-2FB9-2BD6-CDAC-8B97629B5689}"/>
              </a:ext>
            </a:extLst>
          </p:cNvPr>
          <p:cNvSpPr txBox="1"/>
          <p:nvPr/>
        </p:nvSpPr>
        <p:spPr>
          <a:xfrm>
            <a:off x="3722062" y="4733544"/>
            <a:ext cx="10071015" cy="1586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44"/>
              </a:lnSpc>
            </a:pPr>
            <a:r>
              <a:rPr lang="vi-VN" sz="11500" dirty="0">
                <a:solidFill>
                  <a:srgbClr val="483A00"/>
                </a:solidFill>
                <a:latin typeface="Baloo Thambi"/>
              </a:rPr>
              <a:t>TRẢI NGHIỆM</a:t>
            </a:r>
            <a:endParaRPr lang="en-US" sz="11500" dirty="0">
              <a:solidFill>
                <a:srgbClr val="483A00"/>
              </a:solidFill>
              <a:latin typeface="Baloo Thambi"/>
            </a:endParaRPr>
          </a:p>
        </p:txBody>
      </p:sp>
      <p:pic>
        <p:nvPicPr>
          <p:cNvPr id="26" name="Vòng Tay Ba Mẹ (Bea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93" end="106899.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853500" y="25987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0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33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9281" y="647700"/>
            <a:ext cx="15189986" cy="12417814"/>
          </a:xfrm>
          <a:custGeom>
            <a:avLst/>
            <a:gdLst/>
            <a:ahLst/>
            <a:cxnLst/>
            <a:rect l="l" t="t" r="r" b="b"/>
            <a:pathLst>
              <a:path w="15189986" h="12417814">
                <a:moveTo>
                  <a:pt x="0" y="0"/>
                </a:moveTo>
                <a:lnTo>
                  <a:pt x="15189986" y="0"/>
                </a:lnTo>
                <a:lnTo>
                  <a:pt x="15189986" y="12417814"/>
                </a:lnTo>
                <a:lnTo>
                  <a:pt x="0" y="124178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729938" y="5461370"/>
            <a:ext cx="5620534" cy="13263797"/>
          </a:xfrm>
          <a:custGeom>
            <a:avLst/>
            <a:gdLst/>
            <a:ahLst/>
            <a:cxnLst/>
            <a:rect l="l" t="t" r="r" b="b"/>
            <a:pathLst>
              <a:path w="5620534" h="13263797">
                <a:moveTo>
                  <a:pt x="0" y="0"/>
                </a:moveTo>
                <a:lnTo>
                  <a:pt x="5620534" y="0"/>
                </a:lnTo>
                <a:lnTo>
                  <a:pt x="5620534" y="13263797"/>
                </a:lnTo>
                <a:lnTo>
                  <a:pt x="0" y="13263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521958" y="5758456"/>
            <a:ext cx="4700567" cy="5252030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-1477330" y="-1085763"/>
            <a:ext cx="5012061" cy="4228926"/>
          </a:xfrm>
          <a:custGeom>
            <a:avLst/>
            <a:gdLst/>
            <a:ahLst/>
            <a:cxnLst/>
            <a:rect l="l" t="t" r="r" b="b"/>
            <a:pathLst>
              <a:path w="5012061" h="4228926">
                <a:moveTo>
                  <a:pt x="0" y="0"/>
                </a:moveTo>
                <a:lnTo>
                  <a:pt x="5012060" y="0"/>
                </a:lnTo>
                <a:lnTo>
                  <a:pt x="5012060" y="4228926"/>
                </a:lnTo>
                <a:lnTo>
                  <a:pt x="0" y="42289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298837" y="-2877526"/>
            <a:ext cx="5012061" cy="4228926"/>
          </a:xfrm>
          <a:custGeom>
            <a:avLst/>
            <a:gdLst/>
            <a:ahLst/>
            <a:cxnLst/>
            <a:rect l="l" t="t" r="r" b="b"/>
            <a:pathLst>
              <a:path w="5012061" h="4228926">
                <a:moveTo>
                  <a:pt x="0" y="0"/>
                </a:moveTo>
                <a:lnTo>
                  <a:pt x="5012061" y="0"/>
                </a:lnTo>
                <a:lnTo>
                  <a:pt x="5012061" y="4228927"/>
                </a:lnTo>
                <a:lnTo>
                  <a:pt x="0" y="42289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655520" y="-188330"/>
            <a:ext cx="3389905" cy="4675731"/>
          </a:xfrm>
          <a:custGeom>
            <a:avLst/>
            <a:gdLst/>
            <a:ahLst/>
            <a:cxnLst/>
            <a:rect l="l" t="t" r="r" b="b"/>
            <a:pathLst>
              <a:path w="3389905" h="4675731">
                <a:moveTo>
                  <a:pt x="0" y="0"/>
                </a:moveTo>
                <a:lnTo>
                  <a:pt x="3389905" y="0"/>
                </a:lnTo>
                <a:lnTo>
                  <a:pt x="3389905" y="4675731"/>
                </a:lnTo>
                <a:lnTo>
                  <a:pt x="0" y="46757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E6E666F9-1B39-69FD-0BC1-2C8A9F946D1B}"/>
              </a:ext>
            </a:extLst>
          </p:cNvPr>
          <p:cNvSpPr txBox="1"/>
          <p:nvPr/>
        </p:nvSpPr>
        <p:spPr>
          <a:xfrm>
            <a:off x="1828325" y="2859257"/>
            <a:ext cx="13298326" cy="424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13800" b="1">
                <a:ln>
                  <a:solidFill>
                    <a:schemeClr val="bg1"/>
                  </a:solidFill>
                </a:ln>
                <a:solidFill>
                  <a:srgbClr val="43241E"/>
                </a:solidFill>
                <a:latin typeface="Franklin Gothic Heavy" panose="020B0903020102020204" pitchFamily="34" charset="0"/>
              </a:rPr>
              <a:t>CÙNG NHAU</a:t>
            </a:r>
          </a:p>
          <a:p>
            <a:pPr algn="ctr"/>
            <a:r>
              <a:rPr lang="vi-VN" sz="13800" b="1">
                <a:ln>
                  <a:solidFill>
                    <a:schemeClr val="bg1"/>
                  </a:solidFill>
                </a:ln>
                <a:solidFill>
                  <a:srgbClr val="43241E"/>
                </a:solidFill>
                <a:latin typeface="Franklin Gothic Heavy" panose="020B0903020102020204" pitchFamily="34" charset="0"/>
              </a:rPr>
              <a:t>KHÁM PHÁ</a:t>
            </a:r>
            <a:endParaRPr lang="en-US" sz="13800" b="1" dirty="0">
              <a:ln>
                <a:solidFill>
                  <a:schemeClr val="bg1"/>
                </a:solidFill>
              </a:ln>
              <a:solidFill>
                <a:srgbClr val="43241E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9" name="NHẠC TỨNG TƯNG TỨNG TƯNG">
            <a:hlinkClick r:id="" action="ppaction://media"/>
            <a:extLst>
              <a:ext uri="{FF2B5EF4-FFF2-40B4-BE49-F238E27FC236}">
                <a16:creationId xmlns:a16="http://schemas.microsoft.com/office/drawing/2014/main" id="{21213B13-2F4C-95ED-4F34-46AA32A2C3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43" end="4216.9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02384" y="18447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88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2" descr="รูปกาน้ำชาสีเขียว กาน้ำชาที่สวยงาม กาน้ำชาการ์ตูน กาน้ำชาวาดด้วยมือกาน้ำชา  PNG , กาน้ำชา, กาน้ำชา, สีชมพูดีภาพ PNG และ PSD สำหรับดาวน์โหลดฟร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8438" r="92969">
                        <a14:foregroundMark x1="92969" y1="50313" x2="92969" y2="50313"/>
                        <a14:foregroundMark x1="8438" y1="33281" x2="8438" y2="3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0" t="13750" r="5000" b="13750"/>
          <a:stretch/>
        </p:blipFill>
        <p:spPr bwMode="auto">
          <a:xfrm>
            <a:off x="1905000" y="4381500"/>
            <a:ext cx="3731173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รูปกาน้ำชาสีเขียว กาน้ำชาที่สวยงาม กาน้ำชาการ์ตูน กาน้ำชาวาดด้วยมือกาน้ำชา  PNG , กาน้ำชา, กาน้ำชา, สีชมพูดีภาพ PNG และ PSD สำหรับดาวน์โหลดฟร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8438" r="92969">
                        <a14:foregroundMark x1="92969" y1="50313" x2="92969" y2="50313"/>
                        <a14:foregroundMark x1="8438" y1="33281" x2="8438" y2="3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0" t="13750" r="5000" b="13750"/>
          <a:stretch/>
        </p:blipFill>
        <p:spPr bwMode="auto">
          <a:xfrm>
            <a:off x="12039600" y="6057900"/>
            <a:ext cx="3731173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03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" descr="Hoạt Hình - Bình trang trí đầy màu sắc - CleanPNG / KissPNG">
            <a:extLst>
              <a:ext uri="{FF2B5EF4-FFF2-40B4-BE49-F238E27FC236}">
                <a16:creationId xmlns:a16="http://schemas.microsoft.com/office/drawing/2014/main" id="{3D4A2007-4184-0790-6C07-5812E255C3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2" descr="รูปกาน้ำชาสีเขียว กาน้ำชาที่สวยงาม กาน้ำชาการ์ตูน กาน้ำชาวาดด้วยมือกาน้ำชา  PNG , กาน้ำชา, กาน้ำชา, สีชมพูดีภาพ PNG และ PSD สำหรับดาวน์โหลดฟร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438" r="92969">
                        <a14:foregroundMark x1="92969" y1="50313" x2="92969" y2="50313"/>
                        <a14:foregroundMark x1="8438" y1="33281" x2="8438" y2="3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0" t="13750" r="5000" b="13750"/>
          <a:stretch/>
        </p:blipFill>
        <p:spPr bwMode="auto">
          <a:xfrm>
            <a:off x="607414" y="6286500"/>
            <a:ext cx="4570687" cy="373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8600" y="4991100"/>
            <a:ext cx="17830800" cy="510540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รูปกาน้ำชาสีเขียว กาน้ำชาที่สวยงาม กาน้ำชาการ์ตูน กาน้ำชาวาดด้วยมือกาน้ำชา  PNG , กาน้ำชา, กาน้ำชา, สีชมพูดีภาพ PNG และ PSD สำหรับดาวน์โหลดฟร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438" r="92969">
                        <a14:foregroundMark x1="92969" y1="50313" x2="92969" y2="50313"/>
                        <a14:foregroundMark x1="8438" y1="33281" x2="8438" y2="3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0" t="13750" r="5000" b="13750"/>
          <a:stretch/>
        </p:blipFill>
        <p:spPr bwMode="auto">
          <a:xfrm>
            <a:off x="5486400" y="6362699"/>
            <a:ext cx="4570687" cy="373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7414" y="24483"/>
            <a:ext cx="21336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700" b="1" dirty="0">
                <a:solidFill>
                  <a:srgbClr val="FF0000"/>
                </a:solidFill>
              </a:rPr>
              <a:t>1</a:t>
            </a:r>
            <a:endParaRPr lang="en-US" sz="287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33753" y="1028700"/>
            <a:ext cx="21336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700" b="1" dirty="0">
                <a:solidFill>
                  <a:srgbClr val="FF0000"/>
                </a:solidFill>
              </a:rPr>
              <a:t>3</a:t>
            </a:r>
            <a:endParaRPr lang="en-US" sz="287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18261" y="-505105"/>
            <a:ext cx="21336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700" b="1" dirty="0">
                <a:solidFill>
                  <a:srgbClr val="FF0000"/>
                </a:solidFill>
              </a:rPr>
              <a:t>2</a:t>
            </a:r>
            <a:endParaRPr lang="en-US" sz="287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106847" y="792091"/>
            <a:ext cx="21336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700" b="1" dirty="0">
                <a:solidFill>
                  <a:srgbClr val="FF0000"/>
                </a:solidFill>
              </a:rPr>
              <a:t>0</a:t>
            </a:r>
            <a:endParaRPr lang="en-US" sz="287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5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8375E-17 -4.07407E-6 L 0.11094 0.6557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7" y="325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3" grpId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" descr="Hoạt Hình - Bình trang trí đầy màu sắc - CleanPNG / KissPNG">
            <a:extLst>
              <a:ext uri="{FF2B5EF4-FFF2-40B4-BE49-F238E27FC236}">
                <a16:creationId xmlns:a16="http://schemas.microsoft.com/office/drawing/2014/main" id="{3D4A2007-4184-0790-6C07-5812E255C3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2" descr="รูปกาน้ำชาสีเขียว กาน้ำชาที่สวยงาม กาน้ำชาการ์ตูน กาน้ำชาวาดด้วยมือกาน้ำชา  PNG , กาน้ำชา, กาน้ำชา, สีชมพูดีภาพ PNG และ PSD สำหรับดาวน์โหลดฟร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438" r="92969">
                        <a14:foregroundMark x1="92969" y1="50313" x2="92969" y2="50313"/>
                        <a14:foregroundMark x1="8438" y1="33281" x2="8438" y2="3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0" t="13750" r="5000" b="13750"/>
          <a:stretch/>
        </p:blipFill>
        <p:spPr bwMode="auto">
          <a:xfrm>
            <a:off x="155026" y="2655623"/>
            <a:ext cx="4570687" cy="373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รูปกาน้ำชาสีเขียว กาน้ำชาที่สวยงาม กาน้ำชาการ์ตูน กาน้ำชาวาดด้วยมือกาน้ำชา  PNG , กาน้ำชา, กาน้ำชา, สีชมพูดีภาพ PNG และ PSD สำหรับดาวน์โหลดฟร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438" r="92969">
                        <a14:foregroundMark x1="92969" y1="50313" x2="92969" y2="50313"/>
                        <a14:foregroundMark x1="8438" y1="33281" x2="8438" y2="3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0" t="13750" r="5000" b="13750"/>
          <a:stretch/>
        </p:blipFill>
        <p:spPr bwMode="auto">
          <a:xfrm>
            <a:off x="4995869" y="2754573"/>
            <a:ext cx="4570687" cy="373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5011400" y="1928427"/>
            <a:ext cx="21336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400" b="1" dirty="0">
                <a:ln>
                  <a:solidFill>
                    <a:srgbClr val="00B0F0"/>
                  </a:solidFill>
                </a:ln>
                <a:solidFill>
                  <a:srgbClr val="F21267"/>
                </a:solidFill>
              </a:rPr>
              <a:t>3</a:t>
            </a:r>
            <a:endParaRPr lang="en-US" sz="34400" b="1" dirty="0">
              <a:ln>
                <a:solidFill>
                  <a:srgbClr val="00B0F0"/>
                </a:solidFill>
              </a:ln>
              <a:solidFill>
                <a:srgbClr val="F21267"/>
              </a:solidFill>
              <a:latin typeface=".VnAvant" panose="020B7200000000000000" pitchFamily="34" charset="0"/>
            </a:endParaRPr>
          </a:p>
        </p:txBody>
      </p:sp>
      <p:pic>
        <p:nvPicPr>
          <p:cNvPr id="16" name="Picture 2" descr="รูปกาน้ำชาสีเขียว กาน้ำชาที่สวยงาม กาน้ำชาการ์ตูน กาน้ำชาวาดด้วยมือกาน้ำชา  PNG , กาน้ำชา, กาน้ำชา, สีชมพูดีภาพ PNG และ PSD สำหรับดาวน์โหลดฟร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438" r="92969">
                        <a14:foregroundMark x1="92969" y1="50313" x2="92969" y2="50313"/>
                        <a14:foregroundMark x1="8438" y1="33281" x2="8438" y2="3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0" t="13750" r="5000" b="13750"/>
          <a:stretch/>
        </p:blipFill>
        <p:spPr bwMode="auto">
          <a:xfrm>
            <a:off x="9836712" y="2754572"/>
            <a:ext cx="4570687" cy="373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18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9E1773-38A9-06C8-3454-1A8A8BD4D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C8BBF36-73C4-4B89-A876-19421BB64286}"/>
              </a:ext>
            </a:extLst>
          </p:cNvPr>
          <p:cNvSpPr/>
          <p:nvPr/>
        </p:nvSpPr>
        <p:spPr>
          <a:xfrm>
            <a:off x="-612459" y="-10287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94FADB1-0BA6-CC29-B4B8-33E2261DA8B1}"/>
              </a:ext>
            </a:extLst>
          </p:cNvPr>
          <p:cNvSpPr/>
          <p:nvPr/>
        </p:nvSpPr>
        <p:spPr>
          <a:xfrm>
            <a:off x="15177607" y="675143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00B6122-C60F-84B8-742B-C33BC5A2DA30}"/>
              </a:ext>
            </a:extLst>
          </p:cNvPr>
          <p:cNvSpPr/>
          <p:nvPr/>
        </p:nvSpPr>
        <p:spPr>
          <a:xfrm>
            <a:off x="1523924" y="862403"/>
            <a:ext cx="15240152" cy="8562194"/>
          </a:xfrm>
          <a:custGeom>
            <a:avLst/>
            <a:gdLst/>
            <a:ahLst/>
            <a:cxnLst/>
            <a:rect l="l" t="t" r="r" b="b"/>
            <a:pathLst>
              <a:path w="15240152" h="8562194">
                <a:moveTo>
                  <a:pt x="0" y="0"/>
                </a:moveTo>
                <a:lnTo>
                  <a:pt x="15240152" y="0"/>
                </a:lnTo>
                <a:lnTo>
                  <a:pt x="15240152" y="8562194"/>
                </a:lnTo>
                <a:lnTo>
                  <a:pt x="0" y="85621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700424B4-75A7-117E-C824-672939749C9F}"/>
              </a:ext>
            </a:extLst>
          </p:cNvPr>
          <p:cNvGrpSpPr/>
          <p:nvPr/>
        </p:nvGrpSpPr>
        <p:grpSpPr>
          <a:xfrm>
            <a:off x="2811009" y="1800108"/>
            <a:ext cx="12067213" cy="6686783"/>
            <a:chOff x="0" y="0"/>
            <a:chExt cx="2850029" cy="157928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D4F73A7F-DE07-991D-E096-E634028D3163}"/>
                </a:ext>
              </a:extLst>
            </p:cNvPr>
            <p:cNvSpPr/>
            <p:nvPr/>
          </p:nvSpPr>
          <p:spPr>
            <a:xfrm>
              <a:off x="0" y="0"/>
              <a:ext cx="2850029" cy="1579282"/>
            </a:xfrm>
            <a:custGeom>
              <a:avLst/>
              <a:gdLst/>
              <a:ahLst/>
              <a:cxnLst/>
              <a:rect l="l" t="t" r="r" b="b"/>
              <a:pathLst>
                <a:path w="2850029" h="1579282">
                  <a:moveTo>
                    <a:pt x="32720" y="0"/>
                  </a:moveTo>
                  <a:lnTo>
                    <a:pt x="2817309" y="0"/>
                  </a:lnTo>
                  <a:cubicBezTo>
                    <a:pt x="2835380" y="0"/>
                    <a:pt x="2850029" y="14649"/>
                    <a:pt x="2850029" y="32720"/>
                  </a:cubicBezTo>
                  <a:lnTo>
                    <a:pt x="2850029" y="1546562"/>
                  </a:lnTo>
                  <a:cubicBezTo>
                    <a:pt x="2850029" y="1564633"/>
                    <a:pt x="2835380" y="1579282"/>
                    <a:pt x="2817309" y="1579282"/>
                  </a:cubicBezTo>
                  <a:lnTo>
                    <a:pt x="32720" y="1579282"/>
                  </a:lnTo>
                  <a:cubicBezTo>
                    <a:pt x="14649" y="1579282"/>
                    <a:pt x="0" y="1564633"/>
                    <a:pt x="0" y="1546562"/>
                  </a:cubicBezTo>
                  <a:lnTo>
                    <a:pt x="0" y="32720"/>
                  </a:lnTo>
                  <a:cubicBezTo>
                    <a:pt x="0" y="14649"/>
                    <a:pt x="14649" y="0"/>
                    <a:pt x="32720" y="0"/>
                  </a:cubicBezTo>
                  <a:close/>
                </a:path>
              </a:pathLst>
            </a:custGeom>
            <a:solidFill>
              <a:srgbClr val="EFF1E7"/>
            </a:solidFill>
            <a:ln w="76200" cap="rnd">
              <a:solidFill>
                <a:srgbClr val="483A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ECAAB404-0DE3-8A25-C4DE-A1576A02C36D}"/>
                </a:ext>
              </a:extLst>
            </p:cNvPr>
            <p:cNvSpPr txBox="1"/>
            <p:nvPr/>
          </p:nvSpPr>
          <p:spPr>
            <a:xfrm>
              <a:off x="0" y="-38100"/>
              <a:ext cx="2850029" cy="1617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70B8399F-9387-0EAA-3C15-C7CC30883F74}"/>
              </a:ext>
            </a:extLst>
          </p:cNvPr>
          <p:cNvSpPr/>
          <p:nvPr/>
        </p:nvSpPr>
        <p:spPr>
          <a:xfrm rot="1173307">
            <a:off x="12835937" y="6465381"/>
            <a:ext cx="1254944" cy="1223000"/>
          </a:xfrm>
          <a:custGeom>
            <a:avLst/>
            <a:gdLst/>
            <a:ahLst/>
            <a:cxnLst/>
            <a:rect l="l" t="t" r="r" b="b"/>
            <a:pathLst>
              <a:path w="1254944" h="1223000">
                <a:moveTo>
                  <a:pt x="0" y="0"/>
                </a:moveTo>
                <a:lnTo>
                  <a:pt x="1254945" y="0"/>
                </a:lnTo>
                <a:lnTo>
                  <a:pt x="1254945" y="1223001"/>
                </a:lnTo>
                <a:lnTo>
                  <a:pt x="0" y="12230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B56AD593-4E30-0DE0-DF77-F21533F34F16}"/>
              </a:ext>
            </a:extLst>
          </p:cNvPr>
          <p:cNvSpPr/>
          <p:nvPr/>
        </p:nvSpPr>
        <p:spPr>
          <a:xfrm>
            <a:off x="8247245" y="522681"/>
            <a:ext cx="1257309" cy="1455832"/>
          </a:xfrm>
          <a:custGeom>
            <a:avLst/>
            <a:gdLst/>
            <a:ahLst/>
            <a:cxnLst/>
            <a:rect l="l" t="t" r="r" b="b"/>
            <a:pathLst>
              <a:path w="1257309" h="1455832">
                <a:moveTo>
                  <a:pt x="0" y="0"/>
                </a:moveTo>
                <a:lnTo>
                  <a:pt x="1257310" y="0"/>
                </a:lnTo>
                <a:lnTo>
                  <a:pt x="1257310" y="1455832"/>
                </a:lnTo>
                <a:lnTo>
                  <a:pt x="0" y="14558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651D37F-8049-7660-2FA2-85141EC3B26A}"/>
              </a:ext>
            </a:extLst>
          </p:cNvPr>
          <p:cNvSpPr/>
          <p:nvPr/>
        </p:nvSpPr>
        <p:spPr>
          <a:xfrm rot="-211310">
            <a:off x="2575703" y="1515660"/>
            <a:ext cx="1853276" cy="1846537"/>
          </a:xfrm>
          <a:custGeom>
            <a:avLst/>
            <a:gdLst/>
            <a:ahLst/>
            <a:cxnLst/>
            <a:rect l="l" t="t" r="r" b="b"/>
            <a:pathLst>
              <a:path w="1853276" h="1846537">
                <a:moveTo>
                  <a:pt x="0" y="0"/>
                </a:moveTo>
                <a:lnTo>
                  <a:pt x="1853276" y="0"/>
                </a:lnTo>
                <a:lnTo>
                  <a:pt x="1853276" y="1846537"/>
                </a:lnTo>
                <a:lnTo>
                  <a:pt x="0" y="18465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F426BE6A-1403-43CC-DF4C-0AE16937B2E4}"/>
              </a:ext>
            </a:extLst>
          </p:cNvPr>
          <p:cNvSpPr/>
          <p:nvPr/>
        </p:nvSpPr>
        <p:spPr>
          <a:xfrm>
            <a:off x="2527578" y="7400827"/>
            <a:ext cx="1885713" cy="1313142"/>
          </a:xfrm>
          <a:custGeom>
            <a:avLst/>
            <a:gdLst/>
            <a:ahLst/>
            <a:cxnLst/>
            <a:rect l="l" t="t" r="r" b="b"/>
            <a:pathLst>
              <a:path w="1885713" h="1313142">
                <a:moveTo>
                  <a:pt x="0" y="0"/>
                </a:moveTo>
                <a:lnTo>
                  <a:pt x="1885713" y="0"/>
                </a:lnTo>
                <a:lnTo>
                  <a:pt x="1885713" y="1313141"/>
                </a:lnTo>
                <a:lnTo>
                  <a:pt x="0" y="1313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4694DA04-D2B6-B530-C86B-C36E7B14F5E8}"/>
              </a:ext>
            </a:extLst>
          </p:cNvPr>
          <p:cNvGrpSpPr/>
          <p:nvPr/>
        </p:nvGrpSpPr>
        <p:grpSpPr>
          <a:xfrm>
            <a:off x="6375441" y="6650337"/>
            <a:ext cx="5537118" cy="899611"/>
            <a:chOff x="0" y="0"/>
            <a:chExt cx="1458336" cy="236934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2C4E7BD9-09C9-E030-8AF5-B9C925A80234}"/>
                </a:ext>
              </a:extLst>
            </p:cNvPr>
            <p:cNvSpPr/>
            <p:nvPr/>
          </p:nvSpPr>
          <p:spPr>
            <a:xfrm>
              <a:off x="0" y="0"/>
              <a:ext cx="1458336" cy="236934"/>
            </a:xfrm>
            <a:custGeom>
              <a:avLst/>
              <a:gdLst/>
              <a:ahLst/>
              <a:cxnLst/>
              <a:rect l="l" t="t" r="r" b="b"/>
              <a:pathLst>
                <a:path w="1458336" h="236934">
                  <a:moveTo>
                    <a:pt x="40547" y="0"/>
                  </a:moveTo>
                  <a:lnTo>
                    <a:pt x="1417788" y="0"/>
                  </a:lnTo>
                  <a:cubicBezTo>
                    <a:pt x="1440182" y="0"/>
                    <a:pt x="1458336" y="18154"/>
                    <a:pt x="1458336" y="40547"/>
                  </a:cubicBezTo>
                  <a:lnTo>
                    <a:pt x="1458336" y="196387"/>
                  </a:lnTo>
                  <a:cubicBezTo>
                    <a:pt x="1458336" y="218781"/>
                    <a:pt x="1440182" y="236934"/>
                    <a:pt x="1417788" y="236934"/>
                  </a:cubicBezTo>
                  <a:lnTo>
                    <a:pt x="40547" y="236934"/>
                  </a:lnTo>
                  <a:cubicBezTo>
                    <a:pt x="18154" y="236934"/>
                    <a:pt x="0" y="218781"/>
                    <a:pt x="0" y="196387"/>
                  </a:cubicBezTo>
                  <a:lnTo>
                    <a:pt x="0" y="40547"/>
                  </a:lnTo>
                  <a:cubicBezTo>
                    <a:pt x="0" y="18154"/>
                    <a:pt x="18154" y="0"/>
                    <a:pt x="4054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E70FACD6-620C-FF81-C9C3-5A8E999B2CFB}"/>
                </a:ext>
              </a:extLst>
            </p:cNvPr>
            <p:cNvSpPr txBox="1"/>
            <p:nvPr/>
          </p:nvSpPr>
          <p:spPr>
            <a:xfrm>
              <a:off x="0" y="-38100"/>
              <a:ext cx="1458336" cy="275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0F08F99F-904E-9357-2500-680405C02B9E}"/>
              </a:ext>
            </a:extLst>
          </p:cNvPr>
          <p:cNvGrpSpPr/>
          <p:nvPr/>
        </p:nvGrpSpPr>
        <p:grpSpPr>
          <a:xfrm>
            <a:off x="6480222" y="6752936"/>
            <a:ext cx="5327556" cy="647890"/>
            <a:chOff x="0" y="0"/>
            <a:chExt cx="1403142" cy="170638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CB778892-E01A-049F-6BE4-D4884EDC9305}"/>
                </a:ext>
              </a:extLst>
            </p:cNvPr>
            <p:cNvSpPr/>
            <p:nvPr/>
          </p:nvSpPr>
          <p:spPr>
            <a:xfrm>
              <a:off x="0" y="0"/>
              <a:ext cx="1403142" cy="170638"/>
            </a:xfrm>
            <a:custGeom>
              <a:avLst/>
              <a:gdLst/>
              <a:ahLst/>
              <a:cxnLst/>
              <a:rect l="l" t="t" r="r" b="b"/>
              <a:pathLst>
                <a:path w="1403142" h="170638">
                  <a:moveTo>
                    <a:pt x="15985" y="0"/>
                  </a:moveTo>
                  <a:lnTo>
                    <a:pt x="1387157" y="0"/>
                  </a:lnTo>
                  <a:cubicBezTo>
                    <a:pt x="1395986" y="0"/>
                    <a:pt x="1403142" y="7157"/>
                    <a:pt x="1403142" y="15985"/>
                  </a:cubicBezTo>
                  <a:lnTo>
                    <a:pt x="1403142" y="154653"/>
                  </a:lnTo>
                  <a:cubicBezTo>
                    <a:pt x="1403142" y="163481"/>
                    <a:pt x="1395986" y="170638"/>
                    <a:pt x="1387157" y="170638"/>
                  </a:cubicBezTo>
                  <a:lnTo>
                    <a:pt x="15985" y="170638"/>
                  </a:lnTo>
                  <a:cubicBezTo>
                    <a:pt x="7157" y="170638"/>
                    <a:pt x="0" y="163481"/>
                    <a:pt x="0" y="154653"/>
                  </a:cubicBezTo>
                  <a:lnTo>
                    <a:pt x="0" y="15985"/>
                  </a:lnTo>
                  <a:cubicBezTo>
                    <a:pt x="0" y="7157"/>
                    <a:pt x="7157" y="0"/>
                    <a:pt x="15985" y="0"/>
                  </a:cubicBezTo>
                  <a:close/>
                </a:path>
              </a:pathLst>
            </a:custGeom>
            <a:solidFill>
              <a:srgbClr val="C0D494"/>
            </a:solidFill>
            <a:ln w="38100" cap="sq">
              <a:solidFill>
                <a:srgbClr val="483A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82D1AA17-31BE-EB1F-3168-EF409451DAD8}"/>
                </a:ext>
              </a:extLst>
            </p:cNvPr>
            <p:cNvSpPr txBox="1"/>
            <p:nvPr/>
          </p:nvSpPr>
          <p:spPr>
            <a:xfrm>
              <a:off x="0" y="-38100"/>
              <a:ext cx="1403142" cy="2087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>
            <a:extLst>
              <a:ext uri="{FF2B5EF4-FFF2-40B4-BE49-F238E27FC236}">
                <a16:creationId xmlns:a16="http://schemas.microsoft.com/office/drawing/2014/main" id="{3E67EED2-4FDE-313D-7CD2-2896945A05C3}"/>
              </a:ext>
            </a:extLst>
          </p:cNvPr>
          <p:cNvSpPr/>
          <p:nvPr/>
        </p:nvSpPr>
        <p:spPr>
          <a:xfrm rot="403428">
            <a:off x="13688137" y="1465407"/>
            <a:ext cx="1993808" cy="2057400"/>
          </a:xfrm>
          <a:custGeom>
            <a:avLst/>
            <a:gdLst/>
            <a:ahLst/>
            <a:cxnLst/>
            <a:rect l="l" t="t" r="r" b="b"/>
            <a:pathLst>
              <a:path w="1993808" h="2057400">
                <a:moveTo>
                  <a:pt x="0" y="0"/>
                </a:moveTo>
                <a:lnTo>
                  <a:pt x="1993808" y="0"/>
                </a:lnTo>
                <a:lnTo>
                  <a:pt x="199380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FD0D4150-61C9-D4DF-4811-CE90B9DA0548}"/>
              </a:ext>
            </a:extLst>
          </p:cNvPr>
          <p:cNvSpPr/>
          <p:nvPr/>
        </p:nvSpPr>
        <p:spPr>
          <a:xfrm rot="-417858">
            <a:off x="13973887" y="6993803"/>
            <a:ext cx="1741724" cy="1767432"/>
          </a:xfrm>
          <a:custGeom>
            <a:avLst/>
            <a:gdLst/>
            <a:ahLst/>
            <a:cxnLst/>
            <a:rect l="l" t="t" r="r" b="b"/>
            <a:pathLst>
              <a:path w="1741724" h="1767432">
                <a:moveTo>
                  <a:pt x="0" y="0"/>
                </a:moveTo>
                <a:lnTo>
                  <a:pt x="1741725" y="0"/>
                </a:lnTo>
                <a:lnTo>
                  <a:pt x="1741725" y="1767432"/>
                </a:lnTo>
                <a:lnTo>
                  <a:pt x="0" y="176743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6BD4286C-C8A1-C283-3B3D-0F01DA2EA542}"/>
              </a:ext>
            </a:extLst>
          </p:cNvPr>
          <p:cNvSpPr/>
          <p:nvPr/>
        </p:nvSpPr>
        <p:spPr>
          <a:xfrm rot="-547271">
            <a:off x="626238" y="4580441"/>
            <a:ext cx="1637406" cy="1708868"/>
          </a:xfrm>
          <a:custGeom>
            <a:avLst/>
            <a:gdLst/>
            <a:ahLst/>
            <a:cxnLst/>
            <a:rect l="l" t="t" r="r" b="b"/>
            <a:pathLst>
              <a:path w="1637406" h="1708868">
                <a:moveTo>
                  <a:pt x="0" y="0"/>
                </a:moveTo>
                <a:lnTo>
                  <a:pt x="1637406" y="0"/>
                </a:lnTo>
                <a:lnTo>
                  <a:pt x="1637406" y="1708867"/>
                </a:lnTo>
                <a:lnTo>
                  <a:pt x="0" y="170886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AC284D05-DDB6-9FE0-9A6C-5FCF31CEEDE1}"/>
              </a:ext>
            </a:extLst>
          </p:cNvPr>
          <p:cNvSpPr/>
          <p:nvPr/>
        </p:nvSpPr>
        <p:spPr>
          <a:xfrm rot="808354">
            <a:off x="16000291" y="3907893"/>
            <a:ext cx="1463768" cy="1930629"/>
          </a:xfrm>
          <a:custGeom>
            <a:avLst/>
            <a:gdLst/>
            <a:ahLst/>
            <a:cxnLst/>
            <a:rect l="l" t="t" r="r" b="b"/>
            <a:pathLst>
              <a:path w="1463768" h="1930629">
                <a:moveTo>
                  <a:pt x="0" y="0"/>
                </a:moveTo>
                <a:lnTo>
                  <a:pt x="1463768" y="0"/>
                </a:lnTo>
                <a:lnTo>
                  <a:pt x="1463768" y="1930629"/>
                </a:lnTo>
                <a:lnTo>
                  <a:pt x="0" y="193062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1B4EAF07-BDA3-B873-2AD8-9FF724857353}"/>
              </a:ext>
            </a:extLst>
          </p:cNvPr>
          <p:cNvSpPr txBox="1"/>
          <p:nvPr/>
        </p:nvSpPr>
        <p:spPr>
          <a:xfrm>
            <a:off x="6480914" y="6944275"/>
            <a:ext cx="5326171" cy="364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1"/>
              </a:lnSpc>
            </a:pPr>
            <a:r>
              <a:rPr lang="en-US" sz="2926">
                <a:solidFill>
                  <a:srgbClr val="483A00"/>
                </a:solidFill>
                <a:latin typeface="Kurale"/>
              </a:rPr>
              <a:t>#thuyvu</a:t>
            </a:r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8989F078-2FB9-2BD6-CDAC-8B97629B5689}"/>
              </a:ext>
            </a:extLst>
          </p:cNvPr>
          <p:cNvSpPr txBox="1"/>
          <p:nvPr/>
        </p:nvSpPr>
        <p:spPr>
          <a:xfrm>
            <a:off x="4108491" y="4076074"/>
            <a:ext cx="10071015" cy="1586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44"/>
              </a:lnSpc>
            </a:pPr>
            <a:r>
              <a:rPr lang="vi-VN" sz="11500" dirty="0">
                <a:solidFill>
                  <a:srgbClr val="483A00"/>
                </a:solidFill>
                <a:latin typeface="Baloo Thambi"/>
              </a:rPr>
              <a:t>TRẺ DI CHUYỂN</a:t>
            </a:r>
            <a:endParaRPr lang="en-US" sz="11500" dirty="0">
              <a:solidFill>
                <a:srgbClr val="483A00"/>
              </a:solidFill>
              <a:latin typeface="Baloo Thambi"/>
            </a:endParaRPr>
          </a:p>
        </p:txBody>
      </p:sp>
      <p:pic>
        <p:nvPicPr>
          <p:cNvPr id="25" name="WAY BACK HOME 숀 SHAUN TIKTOK VIETNAMESE VERSION REMIX NHẠC EDM GÂY NGHIỆN MASTER OF FLUTE">
            <a:hlinkClick r:id="" action="ppaction://media"/>
            <a:extLst>
              <a:ext uri="{FF2B5EF4-FFF2-40B4-BE49-F238E27FC236}">
                <a16:creationId xmlns:a16="http://schemas.microsoft.com/office/drawing/2014/main" id="{9491D863-4ED1-5761-D3FF-7672A2D634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04" end="158359.812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513740" y="3017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1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1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123</Words>
  <Application>Microsoft Office PowerPoint</Application>
  <PresentationFormat>Custom</PresentationFormat>
  <Paragraphs>40</Paragraphs>
  <Slides>18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Franklin Gothic Demi</vt:lpstr>
      <vt:lpstr>Baloo Thambi</vt:lpstr>
      <vt:lpstr>A Day Without Sun Text Bold</vt:lpstr>
      <vt:lpstr>Franklin Gothic Heavy</vt:lpstr>
      <vt:lpstr>Bellaboo</vt:lpstr>
      <vt:lpstr>Kurale</vt:lpstr>
      <vt:lpstr>.VnAvant</vt:lpstr>
      <vt:lpstr>Calibri</vt:lpstr>
      <vt:lpstr>Arial</vt:lpstr>
      <vt:lpstr>Ballpoint</vt:lpstr>
      <vt:lpstr>Itim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</dc:title>
  <dc:creator>DELL</dc:creator>
  <cp:lastModifiedBy>Admin</cp:lastModifiedBy>
  <cp:revision>21</cp:revision>
  <dcterms:created xsi:type="dcterms:W3CDTF">2006-08-16T00:00:00Z</dcterms:created>
  <dcterms:modified xsi:type="dcterms:W3CDTF">2025-11-19T15:13:33Z</dcterms:modified>
  <dc:identifier>DAF9hReViw8</dc:identifier>
</cp:coreProperties>
</file>