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2" r:id="rId3"/>
    <p:sldId id="258" r:id="rId4"/>
    <p:sldId id="281" r:id="rId5"/>
    <p:sldId id="265" r:id="rId6"/>
    <p:sldId id="261" r:id="rId7"/>
    <p:sldId id="263" r:id="rId8"/>
    <p:sldId id="274" r:id="rId9"/>
    <p:sldId id="269" r:id="rId10"/>
    <p:sldId id="282" r:id="rId11"/>
    <p:sldId id="275" r:id="rId12"/>
    <p:sldId id="285" r:id="rId13"/>
    <p:sldId id="270" r:id="rId14"/>
    <p:sldId id="283" r:id="rId15"/>
    <p:sldId id="271" r:id="rId16"/>
    <p:sldId id="284" r:id="rId17"/>
    <p:sldId id="273" r:id="rId18"/>
    <p:sldId id="277" r:id="rId19"/>
    <p:sldId id="286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3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8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5F71F-0783-436C-913D-FF53A11A86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2893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AAF88-72AC-45C7-A795-99E7A55C8D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03197"/>
      </p:ext>
    </p:extLst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BB536-77A3-4E99-A52C-E0E8D70EF7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71366"/>
      </p:ext>
    </p:extLst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E07E8-A357-4620-8F12-84630D73D0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5027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F344E-9422-4EE4-89EC-07A5135B74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7261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DCC3F-5382-4A46-AA45-9D931290FD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92874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679C09-6290-430A-9FE0-3681319D8FA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5233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65D74-B670-45A5-B08B-7929013DC86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56631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0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7688E-343F-433F-9E18-40E2E3E2FD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8083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3485D-8E99-4CC0-8B9B-DE7C38610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22801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F43C0-E558-40A7-9F6B-7C06D3EC59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7032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0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6CF1-FC7F-45F4-84C3-1D42825E15B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D2AAD-FA65-42DC-803A-0F8F50C227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2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9+ Hình nền PowerPoint đẹp,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09952" y="1510771"/>
            <a:ext cx="8153400" cy="39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Giàn Gấc</a:t>
            </a:r>
          </a:p>
          <a:p>
            <a:pPr algn="ctr">
              <a:lnSpc>
                <a:spcPct val="130000"/>
              </a:lnSpc>
              <a:buNone/>
            </a:pP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(5-6 tuổi)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Huyền Trang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91000" y="6339935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vi-VN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711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8451" y="4441863"/>
            <a:ext cx="4614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3612" y="3105835"/>
            <a:ext cx="4524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7611" cy="6645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9960" y="5168171"/>
            <a:ext cx="3520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 smtClean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</a:t>
            </a:r>
            <a:endParaRPr lang="en-US" b="0" i="0" dirty="0">
              <a:solidFill>
                <a:srgbClr val="FFFF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154546"/>
            <a:ext cx="5653826" cy="6490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322" y="5075872"/>
            <a:ext cx="4327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 smtClean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</a:t>
            </a:r>
            <a:endParaRPr lang="en-US" b="0" i="0" dirty="0">
              <a:solidFill>
                <a:srgbClr val="FFFF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7121" y="3244334"/>
            <a:ext cx="4597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Gấc đã khoe điều gì?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7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145" y="5185134"/>
            <a:ext cx="3932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9355" y="3325900"/>
            <a:ext cx="5997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Trái gấc được miêu tả như thế nào?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8642" y="111394"/>
            <a:ext cx="35717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trtong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8984" y="2791683"/>
            <a:ext cx="5374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Đặng vương Hưng</a:t>
            </a:r>
          </a:p>
          <a:p>
            <a:r>
              <a:rPr lang="vi-VN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endParaRPr lang="vi-VN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416"/>
            <a:ext cx="12192000" cy="80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2693" y="2874015"/>
            <a:ext cx="7306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giải thích 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từ </a:t>
            </a:r>
            <a:r>
              <a:rPr lang="vi-VN" sz="3200" smtClean="0">
                <a:solidFill>
                  <a:srgbClr val="002060"/>
                </a:solidFill>
                <a:latin typeface="+mj-lt"/>
              </a:rPr>
              <a:t>“mặt trời”</a:t>
            </a:r>
            <a:r>
              <a:rPr lang="en-US" sz="32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8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ấc cùng những điều thú vị mà bạn chưa biết - Alta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854"/>
            <a:ext cx="12192000" cy="622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3612" y="175079"/>
            <a:ext cx="4524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ơ Giàn g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p 200+ hình nền Powerpoint xanh lá đẹp nhất cho mọi chủ đ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080383" cy="76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4611" y="2067096"/>
            <a:ext cx="37627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câu đố: </a:t>
            </a:r>
            <a:endParaRPr lang="nl-NL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“Quả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 chín đỏ. </a:t>
            </a:r>
            <a:endParaRPr lang="nl-NL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nhiều gai. </a:t>
            </a:r>
            <a:endParaRPr lang="nl-NL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Ruột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 đồ xôi. </a:t>
            </a:r>
            <a:endParaRPr lang="nl-NL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sáng </a:t>
            </a:r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mắt”</a:t>
            </a: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Đố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quả gì?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hank You Vector Lettering On Tropical Leaves Background Isolated Stock 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8813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ấc cùng những điều thú vị mà bạn chưa biết - Alta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96025" y="6098146"/>
            <a:ext cx="2592376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GẤC</a:t>
            </a:r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82580"/>
            <a:ext cx="5383124" cy="2975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549" y="-19319"/>
            <a:ext cx="963430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590079"/>
            <a:ext cx="5044225" cy="306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3799268"/>
            <a:ext cx="5383124" cy="3058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5956" y="3799268"/>
            <a:ext cx="5044224" cy="29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557"/>
            <a:ext cx="12192000" cy="60914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0629" y="0"/>
            <a:ext cx="4232249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GIÀN GẤC</a:t>
            </a:r>
          </a:p>
        </p:txBody>
      </p:sp>
    </p:spTree>
    <p:extLst>
      <p:ext uri="{BB962C8B-B14F-4D97-AF65-F5344CB8AC3E}">
        <p14:creationId xmlns:p14="http://schemas.microsoft.com/office/powerpoint/2010/main" val="24759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5160" y="2879276"/>
            <a:ext cx="8065028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2407" y="-103031"/>
            <a:ext cx="5069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3831" y="3105835"/>
            <a:ext cx="6804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Trong bài thơ, giàn gấc hiện lên với những hình ảnh như thế nào?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46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254</Words>
  <Application>Microsoft Office PowerPoint</Application>
  <PresentationFormat>Custom</PresentationFormat>
  <Paragraphs>44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MSTTPC1</cp:lastModifiedBy>
  <cp:revision>30</cp:revision>
  <dcterms:created xsi:type="dcterms:W3CDTF">2025-01-13T09:12:26Z</dcterms:created>
  <dcterms:modified xsi:type="dcterms:W3CDTF">2025-11-21T06:54:45Z</dcterms:modified>
</cp:coreProperties>
</file>