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00BC0-3E3B-4EEC-A778-570BFC6C6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30CFBF-4C79-4E95-B2C5-025B454C5A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CC11C5-74DD-48A0-AE6A-109C84D4C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430C3-B1FF-41CD-AEC9-73E6EC98A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E03B8-7BC5-422C-85B2-59BCE1423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35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8496D-ABAC-426A-BACD-2C77EE61A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2B8EA7-F2C4-45A1-BEA5-8122639A31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A832B-07DA-4334-9E9D-F2D6BBAAD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3B1654-BE79-4416-AD63-589E91A81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59750-BCB3-4429-9A9C-3B1AD20D4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6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D7E0F5-4019-40A0-8915-65314C5327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494926-E08C-44F6-B901-C65A47367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3E9A4-76A7-4796-855C-1F67885BF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D43BA1-75AE-41E4-91DE-DDF4E1D24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D673D-D7EC-4BE1-AE6D-414EEC257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709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01058-3147-41F1-AF83-8DC3B0E59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42464-900D-49EF-908B-F992CA377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F477A-BACF-4903-9184-BC7634B68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670FE-FB53-410E-B23B-17CB64EF0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8B1BD9-0C68-40BE-BC80-294CD73F9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295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308B2-AD3E-42C1-B218-1DEA5301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B57800-BDF6-474D-90E8-DEE5235E0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C5DAD-7E0A-4E53-891C-0E789C8DB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199FD2-4A5F-4FB8-B6A6-6AC6F7B3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987F4-E70B-4B15-B651-7937505E8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080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C552F-4331-497D-BD96-7841C73F0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4E71D-D469-40E4-81D2-F11A40835C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AFFBD2-14E1-4F09-BB77-7D3A4645A5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7ED6C1-A392-4E3E-8CD6-32F26496C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E889D-CCDD-43B9-839E-D21250DB1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955EF1-0171-4504-AE6E-F45604CB8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87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18026-87C2-4977-8129-E2091E24C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23DA91-E3BA-4F46-AF64-EEC297AFA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A6BF39-A0B7-40FE-B4AA-BB45B6234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88621F-832F-417E-8FE9-7EE566E8B2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1ED0A8-B4D8-4ADC-85C7-B65BDCEA9C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848D08-EBC9-40FC-BAB7-8592D7FB2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B0F88F-9B9F-4ADD-870E-A11DFBE8C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DDD3AB-E807-4CAE-ABFA-7DE965E9D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8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8C8B-C530-4A50-A057-8F5C24832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9C9EC1-3509-498D-8622-8F2C065B4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CB0850-7D46-48CF-B132-5CF90C295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C81A46-67CB-4CFD-ADC8-B4128CC99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27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A494C3-BFBE-4F16-A47B-91BEAC7BE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9BEEAA-3DA4-47D6-B827-E49F1DEE5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1583EC-BBA0-40B6-B114-672459D3A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80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D2ED9-C81E-4C2D-B144-3A49397A7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E11ECF-F308-48D5-84C1-8E17A56CE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02A3A-057E-4D0F-B9F9-25FDF53B5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A6531-0D81-4AA9-BD9B-45E8142BB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DDE85F-55E8-4A04-9498-620F99C50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BBDAB4-CECE-432A-957C-6F4A3574C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512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90674-D284-4DDF-8CBE-FB2519A82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D11F71-675B-4744-9AF1-96D9C59247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FF9E0-F0C9-4972-8088-5E038AF671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688A55-8F50-44D3-A1F9-5F7254D86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112219-E6DB-4B37-BB16-6E178C711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78FBB6-662C-49C5-B09A-7D00AB4F6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776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9F645F-D806-42CF-9CFC-2A489BF5D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B23CD-4207-4D00-9CBE-0EBF487CD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AF2704-BEDE-4BD5-B682-EB0A21ECF2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91425-F852-438E-AEF8-F8368DE4B977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E4F09E-6EBC-4B1C-8835-9CE0A791FF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E02E6-CCE6-4781-A2FA-EBABC68D1A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FBF05-B73B-4ABF-978C-418C03DD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994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B6C4D-09B7-4DD3-941A-79CD48EFE3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C6CA70-986A-4D16-BBBF-870CF1F8B6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1444B-1A40-4D0C-BAC2-2753C4016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96" y="0"/>
            <a:ext cx="115796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675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6718C-2758-4F52-81B6-24636CAB9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F6504B-86CB-4D37-9929-0F24FC8B1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490D3F-B383-4CD7-B1FE-0EDAB6070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111" y="0"/>
            <a:ext cx="90057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871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2B530-D4AB-474C-BF6E-029782A06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9B416-0DB9-42E5-9D3C-88ADDA265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F88461-C561-4DEB-B105-6279211CC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239" y="0"/>
            <a:ext cx="90855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51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38593-5695-48AE-9A3C-0A54D9007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67DA6-50FC-4FBC-8458-BB5FBC915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A39C43-30E1-4703-94AE-EB9C72B31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402" y="0"/>
            <a:ext cx="89791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18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249CE-FCBE-4771-8438-AAF0A0E84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212B4-BC35-47A4-A133-9948FC51B0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9F3210-3C64-44CB-87EC-BB84A7D5F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111" y="0"/>
            <a:ext cx="90057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33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0F234-3B2E-4117-8513-F3A3A2456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E064F-5225-4D08-A19A-13EBBE7837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3B9409-4A65-4E55-A5BF-1C783EB58C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188" y="0"/>
            <a:ext cx="90536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71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49ADD-46E6-409F-B7ED-ACDE3CE3B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3712B-9EBB-4366-9D01-BE3882A7C4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83E976-BC57-473B-8A55-7C23E2B50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239" y="0"/>
            <a:ext cx="90855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976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5AE46-0EF2-4294-B937-FA994A013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4FD63-A4E3-4162-9924-65E8CD433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8FC261-8693-4050-9C7A-BE8135F73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795" y="0"/>
            <a:ext cx="9016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444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9CE1F-CDDB-413F-9B51-F3301C3DE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604F1-1EBD-4AE3-92EF-C19384DA2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D81EA0-5BC8-47B8-BF65-3F794DD12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163" y="0"/>
            <a:ext cx="9037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62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42D16-1D6E-4B17-B3A7-05CD2D3FB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F8C2A-434F-4E74-9619-2D35B4C52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694908-28C7-419C-A5B5-463510BB0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479" y="0"/>
            <a:ext cx="90270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70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8633C-084E-47E9-A43D-17F8B4621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F826AE-10E6-4FD0-AE37-C932DD5B01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A03DD7-E852-48B4-A769-65D756BD0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188" y="0"/>
            <a:ext cx="90536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19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1</cp:revision>
  <dcterms:created xsi:type="dcterms:W3CDTF">2025-12-14T16:45:45Z</dcterms:created>
  <dcterms:modified xsi:type="dcterms:W3CDTF">2025-12-14T16:45:48Z</dcterms:modified>
</cp:coreProperties>
</file>