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09EB-0424-40FE-865A-10109BE07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EB578B-14A7-453D-BA9C-D03916F27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9BB8C-1768-4D93-B071-B5CC66E85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D0D1E-3F8B-4ED0-B72A-267179616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D6CBB-05D8-41AA-B408-F55BCB318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D5445-E2DB-480E-B87C-9F7EC679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925878-BB75-4B5A-B79A-4E9A85F33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88C67-D4DA-495F-8D97-6248CAE6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99DD4-0D3D-4CC1-85CB-81763834B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A0ECAB-0825-43D3-92B1-EBC5A9C69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0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CA817-7766-4ADD-BC6A-0E8D378E04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91D0D-AFFE-4E44-A996-AF51C1C9B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022D1-A363-4E8F-B700-8B100C90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34CEE-A308-4518-939B-3867924C5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F686A-9311-4E71-9F92-242F50291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2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03413-8D25-47C9-A21D-FA709986F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8645D-922F-4687-A5D5-D054E60FC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8ACB9-74B5-41D0-8E74-BF3E4EA9F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0B53C-E476-4B73-90E2-B9740AAC1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BD08C-D7A2-401D-811B-8181E688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69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F518-5573-4A39-8D05-1D26ECF97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3009A-208F-4F09-A9ED-FBCBC6618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C5FA7-00EF-491D-987C-B76913ED0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4D5EC-D6C1-4688-A92E-B24854DC6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98822-8CA3-4A8C-A064-5C4B4DDDC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81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A7869-AA0C-4621-933E-0DCB1D61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71BC4-8F54-47D7-BB60-A7B41AA3EF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B8BCF2-FC28-48A5-A9F8-A43125667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AA86DF-AA08-48CB-835E-DB686400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9EE36-8FA9-4A0E-B99A-45E4B20C3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39D3D4-4B45-43AC-B5CF-09058A450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00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45F03-63BA-4523-9E3C-329C6CA4D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CBA42E-4DA6-4427-B1E5-259B8FEB5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ACBD5-CD55-4057-96AD-8D92245B42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CFF2A0-279F-401F-A705-1A5938AF29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D90912-B0CC-42AE-8127-E4FA884D08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A35767-4D71-459A-A82A-CC693A08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247482-769A-4E3E-B686-5957E57CF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CF3338-A34B-42E1-A984-B10422C28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32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6F12-0976-4685-959F-80D568761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B631E6-3D0B-4059-89BA-D9EB4C61D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5B3D7-E392-48D9-ACEF-8504DB0A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DE6B76-AB2C-4B38-B715-56F7083A8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31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853534-E69E-411B-B5CE-61C47A934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9E6DE4-F9FC-40C4-9756-237350831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F077D-8F72-48EA-AE0C-8D4A8820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95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769C0-8713-493F-BA55-6713A4F0C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5B5D9-F16E-4DA6-B5D4-110852FF7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C47680-A10B-4171-8889-E29366EA7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10287-A381-4519-818E-F6B2A4A9A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7D3531-EF4E-4798-8B96-B8C09E7F0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5A96-4D8F-4004-AF7C-228198FFA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30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E4D14-1A3A-4934-9444-97FB422F0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07C632-A80C-4414-A8C4-E2070DEC3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C4717D-B776-49BC-80C3-80CB70F6B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D09540-1868-4D2C-A260-7ED2F950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FDA518-1B43-4E70-A73E-6CFCACD1D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BBFCF-E16A-4A28-9469-1FCCF1DF4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582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61F1FA-36A2-45C6-BC17-D93612122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A82AAF-E3B9-4C4D-BD88-2C63A3D65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E09D6-4484-4463-8C5C-30DFE34A3F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014D6-BEEE-49A0-871E-0EF2E982BAFD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1E748-0838-45E8-9765-7AA0663C0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1950A-3494-40A7-ACAE-1AED7A328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A07ED-37C7-41C1-ADBC-52C07B554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0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441FE-7764-433B-8CAC-86127496F6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A4356-F2CC-4911-BD06-A630A8D88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D2B239-487E-420E-91FB-83EF80EDE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1182"/>
            <a:ext cx="12192000" cy="710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12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0AA4E-2259-48AB-BE2A-1A9B4688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98C85-62CE-4F9E-A12D-368A5DE9D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97B329-27B5-4EB6-8708-46600FA7B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163" y="0"/>
            <a:ext cx="9037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73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C1F36-CB05-442E-BA03-12070858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9F6DD8-A1D6-4826-AF28-620765DC6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C39AC1-4449-4886-8C5C-70FE3FAAD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11" y="0"/>
            <a:ext cx="90057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29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918D0-6E98-4C70-A41D-D012B7008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81E31-675F-4F5A-A0E0-514FE1DF6D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EAB05D-626D-48A2-A8AD-A4C1CC158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642" y="0"/>
            <a:ext cx="8920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25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38106-E098-4824-BE2A-350A25664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45574-50AD-4288-B94A-3E382198E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67B249-4B36-498A-9C4D-176503527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556" y="0"/>
            <a:ext cx="9074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4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9A8B8-2E7A-4D76-B8C3-E7E2F1322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52CBC-278F-4B2D-AA38-45F65792B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AE3953-CBDF-46B8-9F2E-87A54A10B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658" y="0"/>
            <a:ext cx="9138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5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AAF9E-8A3C-4315-AC0E-94C915A78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8F82C-B7D5-4FA1-B387-B00EE1487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6063C8-A68C-47DA-ADE3-AFC1CFDFE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265" y="0"/>
            <a:ext cx="91014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63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38774-0999-43CC-B3E8-F13B436A0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CF870-F20D-45C7-B67F-4D1AFFD42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85C13E-36FC-4FAF-A360-1CB485B91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5" y="0"/>
            <a:ext cx="901640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1731F6-C895-4A1E-9AA6-9D866D1D4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5" y="0"/>
            <a:ext cx="9016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550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737E-A916-4FC3-8ED0-CA479469B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55B89-AB4D-4EC4-8682-6C05F75D2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C562FB-9C2D-434A-87E7-989ED4E69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086" y="0"/>
            <a:ext cx="8989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05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3A17D-3373-4BB8-AD09-021F29F12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02EF-BDF8-4AE2-B8A4-256D62D31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A8345-724E-421D-BF44-C3639BDEE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93" y="0"/>
            <a:ext cx="89526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987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76910-907B-4588-B728-C5F433921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9ACBC-3827-4771-B29D-FE6046D71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6AEB87-BCAD-4B1E-BA65-C5F426C27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735" y="0"/>
            <a:ext cx="9186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30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3F39C-B851-4102-BD20-3CCB269EE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D8B42-AC13-4A57-838A-95E9B78338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662284-F473-401B-B540-CE90075DE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735" y="0"/>
            <a:ext cx="9186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4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2025-12-14T15:34:06Z</dcterms:created>
  <dcterms:modified xsi:type="dcterms:W3CDTF">2025-12-14T15:35:56Z</dcterms:modified>
</cp:coreProperties>
</file>