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>
        <p:scale>
          <a:sx n="71" d="100"/>
          <a:sy n="71" d="100"/>
        </p:scale>
        <p:origin x="-3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80BA6E-DE2B-4056-8F56-4DD962680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238A294-5215-499F-B1EE-AE8CF5031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777314-B1FF-42F5-BB7E-1A6FFA18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C0A39C-6B15-450E-BAF9-137E919DD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4FC61C-5892-4ED6-992E-B0135E4B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3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D40FA-087D-4F4E-B770-724FCF063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54F370-0105-4EFC-A6AC-084B0D6AA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038BDA-AD53-4075-81E9-49280272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6F1F98-CD52-448B-946C-06FBE073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76616E-AAED-4351-8CCF-FF1AAFF0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4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ADD71EC-E21F-4914-B63D-63A1CFD441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57CE0A7-A8B4-4E85-B59E-97A5DF086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BACEF6-5232-49E3-866C-8EB593EC2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2D5C9C-34D1-4977-A616-B0CF5E781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B0C345-F7DF-4ECF-B489-C18C932E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1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659112-7A23-4640-8DC6-5937821C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044D35-9043-45DC-83E4-64F07CD3E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70E502-9382-41CC-8967-161DEBF0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3F9D26-4411-4AA8-A84A-012BF9FF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29ADA6-8337-4E2C-9655-567AA419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5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7D41E4-0E99-44C0-BB5B-8FDFB9F53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302564-50DB-4443-A7A9-2CF2D08B7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8F06FD-589D-44DD-9B12-F1796C6E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EFFEA5-21F5-41C6-9FB8-FDC148CE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BBF190-A7DA-4E47-8F29-0C85B5746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8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756913-4E45-4A39-BCCA-019D17A7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50C71F-8EC5-4580-9E18-162205BD7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99D301E-C794-41F8-99FB-E92B773C9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D4C1A1A-0827-4234-9B58-EA4CF97A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6D0200-84CA-4999-958F-5A667386E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FD9FA16-F315-463B-88F9-83432F15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30A77E-9C97-4E5D-9029-DA0BAF983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EE7B20-3871-47B7-B250-63453FA98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E6BEA3F-1839-4C51-B7F2-973D3DCF0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D776DA9-89FE-4115-9068-CCC4D20E0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EB606F-8262-40A2-8E6B-034F62723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4AC5485-798E-4794-82E8-35E7489BA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F9A2338-5AD8-4FAC-A5EE-EF2A7A0F7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1B6C58A-9F4A-4C85-B986-95034B74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1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A13381-4627-4812-8882-2E2B7BEC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46618E9-6FB1-4BCC-BAFF-58813B359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FF8DE20-D582-4C7D-8107-6CD21AF27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CF3A86B-9360-40F4-830D-5F084BA11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5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BDC81FA-5E73-4B60-9977-77D4DAB79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43D93BD-56BD-49A2-91ED-674B0FFB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9AC9AB9-AA49-4FA7-AB88-0F645F06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5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DC7623-C3AF-4529-BB86-325FF8F01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CB26AD-3967-4E82-9076-90B52E220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3FB4670-8853-4D72-9993-3D6C8BB98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08C36EE-3E6B-4D30-BA12-82E903B5E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CA7348-ADDF-46D8-B14E-06521DF8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C2460B-87B0-42FA-A962-5C14EF32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20F78A-D947-4E2A-8B66-2159A9B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FC0B7A2-96C8-406F-B123-F52707055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64C23C5-8021-444D-AA3D-F33EE9C4C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749955-1F1C-42D4-9FB7-94FE6DF38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F8A74BD-A632-4F18-99BD-611E6ECA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202B55-5C20-4780-BE2F-220321A9B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7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16CF744-7AE5-4689-B66B-C0F096F37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929659C-06B8-4D0C-9937-44F5B12E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E18A90-723D-47F1-829E-6CB9CCD7A9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FA2F4-D12B-4268-B5CA-B421FD9D96AC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464E4E-9110-4723-B5B2-DBEED8A0E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6B8109-0F18-47C0-8D00-283CC64A4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9BE4-7C2D-4AAC-B776-2F773D306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0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8256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55194" y="168255"/>
            <a:ext cx="6881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BỒ ĐỀ</a:t>
            </a:r>
          </a:p>
          <a:p>
            <a:pPr algn="ctr"/>
            <a:r>
              <a:rPr lang="en-US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sz="28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sz="2800" b="1" cap="none" spc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sz="2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36362" y="1774020"/>
            <a:ext cx="7229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8985" y="223568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: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D1</a:t>
            </a:r>
          </a:p>
          <a:p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: Phùng Thị Kim Oanh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: 2025 - 2026</a:t>
            </a:r>
          </a:p>
        </p:txBody>
      </p:sp>
    </p:spTree>
    <p:extLst>
      <p:ext uri="{BB962C8B-B14F-4D97-AF65-F5344CB8AC3E}">
        <p14:creationId xmlns:p14="http://schemas.microsoft.com/office/powerpoint/2010/main" val="107154515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BBC7C4-7656-4749-B871-93DB52EC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867ADF0-BC2F-4C02-BF3D-FE35CD61C8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4D23AC0-33A1-4253-AEB1-E462A51CFF4B}"/>
              </a:ext>
            </a:extLst>
          </p:cNvPr>
          <p:cNvSpPr/>
          <p:nvPr/>
        </p:nvSpPr>
        <p:spPr>
          <a:xfrm>
            <a:off x="1671712" y="391886"/>
            <a:ext cx="88485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Trò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chơi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: Nghe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giai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điệu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đoán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tên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bài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hát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495791C-750A-4E0F-9345-EA746911A6F5}"/>
              </a:ext>
            </a:extLst>
          </p:cNvPr>
          <p:cNvSpPr txBox="1"/>
          <p:nvPr/>
        </p:nvSpPr>
        <p:spPr>
          <a:xfrm>
            <a:off x="1001416" y="2734840"/>
            <a:ext cx="2101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A8A8277-2478-48BF-AC2D-7EDF1B416C0F}"/>
              </a:ext>
            </a:extLst>
          </p:cNvPr>
          <p:cNvSpPr txBox="1"/>
          <p:nvPr/>
        </p:nvSpPr>
        <p:spPr>
          <a:xfrm>
            <a:off x="4453246" y="275507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“con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8A23019-B28A-4EF5-9CCF-FF05AF1A6134}"/>
              </a:ext>
            </a:extLst>
          </p:cNvPr>
          <p:cNvSpPr txBox="1"/>
          <p:nvPr/>
        </p:nvSpPr>
        <p:spPr>
          <a:xfrm>
            <a:off x="7760525" y="2734840"/>
            <a:ext cx="3046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133E129-07BD-4EA4-82E2-DDABA8879D05}"/>
              </a:ext>
            </a:extLst>
          </p:cNvPr>
          <p:cNvSpPr txBox="1"/>
          <p:nvPr/>
        </p:nvSpPr>
        <p:spPr>
          <a:xfrm>
            <a:off x="3862448" y="4435433"/>
            <a:ext cx="3206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946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2D4A5-1CD1-48C4-80E6-C9F626975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E07A37C4-EE86-474E-A43F-D65E56BC6A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D2B76E9-971A-4D40-8BDB-9D9C842BF697}"/>
              </a:ext>
            </a:extLst>
          </p:cNvPr>
          <p:cNvSpPr txBox="1"/>
          <p:nvPr/>
        </p:nvSpPr>
        <p:spPr>
          <a:xfrm>
            <a:off x="3764478" y="1318161"/>
            <a:ext cx="5005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34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BBC7C4-7656-4749-B871-93DB52EC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867ADF0-BC2F-4C02-BF3D-FE35CD61C8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4D23AC0-33A1-4253-AEB1-E462A51CFF4B}"/>
              </a:ext>
            </a:extLst>
          </p:cNvPr>
          <p:cNvSpPr/>
          <p:nvPr/>
        </p:nvSpPr>
        <p:spPr>
          <a:xfrm>
            <a:off x="1548161" y="1347927"/>
            <a:ext cx="80752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Hát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vận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động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theo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nhạc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bài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“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đố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en-US" sz="40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bạn</a:t>
            </a: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133E129-07BD-4EA4-82E2-DDABA8879D05}"/>
              </a:ext>
            </a:extLst>
          </p:cNvPr>
          <p:cNvSpPr txBox="1"/>
          <p:nvPr/>
        </p:nvSpPr>
        <p:spPr>
          <a:xfrm>
            <a:off x="3856511" y="4113233"/>
            <a:ext cx="3206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47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D5DD6-A93D-4004-84C8-AE543DF3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CB5ABE6-9FC9-4B02-B0F0-6F6D21D93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378"/>
            <a:ext cx="12297560" cy="691737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A316D17-DD8F-4FDD-BC8A-885E3961BEF3}"/>
              </a:ext>
            </a:extLst>
          </p:cNvPr>
          <p:cNvSpPr/>
          <p:nvPr/>
        </p:nvSpPr>
        <p:spPr>
          <a:xfrm>
            <a:off x="2525838" y="930717"/>
            <a:ext cx="58221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Kính</a:t>
            </a:r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chào</a:t>
            </a:r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và</a:t>
            </a:r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hẹn</a:t>
            </a:r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gặp</a:t>
            </a:r>
            <a:r>
              <a:rPr lang="en-US" sz="4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4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lại</a:t>
            </a:r>
            <a:endParaRPr lang="en-US" sz="4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641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142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MSTTPC1</cp:lastModifiedBy>
  <cp:revision>4</cp:revision>
  <dcterms:created xsi:type="dcterms:W3CDTF">2025-11-02T03:27:27Z</dcterms:created>
  <dcterms:modified xsi:type="dcterms:W3CDTF">2025-12-22T06:34:39Z</dcterms:modified>
</cp:coreProperties>
</file>