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9156-C6AB-4E8D-9D07-B900B0E66816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16"/>
            <a:ext cx="12192000" cy="6846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4969" y="2647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612" y="1611735"/>
            <a:ext cx="6733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4421" y="3718298"/>
            <a:ext cx="68920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Gíao viên: Trịnh Thị Hồng Nhung</a:t>
            </a:r>
            <a:endParaRPr lang="en-US" sz="3600" b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0CAE6F-3874-44BF-8AE5-BAB9AA7A9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80" y="0"/>
            <a:ext cx="1463268" cy="14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</p:spPr>
      </p:pic>
      <p:sp>
        <p:nvSpPr>
          <p:cNvPr id="5" name="Rectangle 4"/>
          <p:cNvSpPr/>
          <p:nvPr/>
        </p:nvSpPr>
        <p:spPr>
          <a:xfrm>
            <a:off x="1282521" y="103515"/>
            <a:ext cx="1007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7" y="801923"/>
            <a:ext cx="10182532" cy="5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811" cy="6858000"/>
          </a:xfrm>
        </p:spPr>
      </p:pic>
      <p:sp>
        <p:nvSpPr>
          <p:cNvPr id="5" name="Rectangle 4"/>
          <p:cNvSpPr/>
          <p:nvPr/>
        </p:nvSpPr>
        <p:spPr>
          <a:xfrm>
            <a:off x="2682581" y="504686"/>
            <a:ext cx="759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6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 đọc lần 2 bài thơ “yêu mẹ”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94"/>
            <a:ext cx="12192000" cy="6145306"/>
          </a:xfrm>
        </p:spPr>
      </p:pic>
      <p:sp>
        <p:nvSpPr>
          <p:cNvPr id="5" name="Rectangle 4"/>
          <p:cNvSpPr/>
          <p:nvPr/>
        </p:nvSpPr>
        <p:spPr>
          <a:xfrm>
            <a:off x="2198940" y="72737"/>
            <a:ext cx="779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04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436"/>
          </a:xfrm>
        </p:spPr>
      </p:pic>
      <p:sp>
        <p:nvSpPr>
          <p:cNvPr id="5" name="Rectangle 4"/>
          <p:cNvSpPr/>
          <p:nvPr/>
        </p:nvSpPr>
        <p:spPr>
          <a:xfrm>
            <a:off x="2865627" y="1222351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thơ.</a:t>
            </a:r>
            <a:endParaRPr lang="vi-VN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823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Cô vừa đọc cho các con nghe bài thơ gì?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Bài thơ nói về con gì? (Con cá vàng)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như thế nào? (Bơi nhẹ nhàng)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ở đâu? (Trong bể nước)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nhẹ nhàng ở trong bể nước rất đẹp.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thấy con cá vàng bơi như thế nào? (rất tài)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rất tài, không ai có thể bơi được như chú cá vàng đâu.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có muốn bơi được như con cá vàng không?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Cô cho trẻ làm động tác cá vàng bơi.</a:t>
            </a:r>
            <a:endParaRPr lang="vi-VN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0"/>
            <a:ext cx="12209172" cy="6858000"/>
          </a:xfrm>
        </p:spPr>
      </p:pic>
      <p:sp>
        <p:nvSpPr>
          <p:cNvPr id="5" name="Rectangle 4"/>
          <p:cNvSpPr/>
          <p:nvPr/>
        </p:nvSpPr>
        <p:spPr>
          <a:xfrm>
            <a:off x="4463422" y="566241"/>
            <a:ext cx="3001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18869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 các con có nuôi cá thì các con nhớ không được vứt đồ linh tinh vào vào bể cá và nhớ cho cá ăn, yêu thương , chăm sóc cá cũng như các con vật các con đồng ý với cô không nào 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5" name="Rectangle 4"/>
          <p:cNvSpPr/>
          <p:nvPr/>
        </p:nvSpPr>
        <p:spPr>
          <a:xfrm>
            <a:off x="3228304" y="70474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983346" y="1936906"/>
            <a:ext cx="8950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667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56326" y="1009372"/>
            <a:ext cx="70619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322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Cô đọc lần 2 bài thơ “yêu mẹ”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MSTTPC1</cp:lastModifiedBy>
  <cp:revision>6</cp:revision>
  <dcterms:created xsi:type="dcterms:W3CDTF">2024-12-13T13:25:41Z</dcterms:created>
  <dcterms:modified xsi:type="dcterms:W3CDTF">2025-12-22T06:38:44Z</dcterms:modified>
</cp:coreProperties>
</file>