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-714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E1556-5178-4AD3-8F61-79EA2A8C4B62}" type="datetimeFigureOut">
              <a:rPr lang="en-US" smtClean="0"/>
              <a:t>22-Dec-25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5E326-DEAC-40C6-AD74-4FF9AA9A3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42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E1556-5178-4AD3-8F61-79EA2A8C4B62}" type="datetimeFigureOut">
              <a:rPr lang="en-US" smtClean="0"/>
              <a:t>22-Dec-25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5E326-DEAC-40C6-AD74-4FF9AA9A3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815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E1556-5178-4AD3-8F61-79EA2A8C4B62}" type="datetimeFigureOut">
              <a:rPr lang="en-US" smtClean="0"/>
              <a:t>22-Dec-25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5E326-DEAC-40C6-AD74-4FF9AA9A3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838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E1556-5178-4AD3-8F61-79EA2A8C4B62}" type="datetimeFigureOut">
              <a:rPr lang="en-US" smtClean="0"/>
              <a:t>22-Dec-25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5E326-DEAC-40C6-AD74-4FF9AA9A3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815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E1556-5178-4AD3-8F61-79EA2A8C4B62}" type="datetimeFigureOut">
              <a:rPr lang="en-US" smtClean="0"/>
              <a:t>22-Dec-25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5E326-DEAC-40C6-AD74-4FF9AA9A3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235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E1556-5178-4AD3-8F61-79EA2A8C4B62}" type="datetimeFigureOut">
              <a:rPr lang="en-US" smtClean="0"/>
              <a:t>22-Dec-25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5E326-DEAC-40C6-AD74-4FF9AA9A3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685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E1556-5178-4AD3-8F61-79EA2A8C4B62}" type="datetimeFigureOut">
              <a:rPr lang="en-US" smtClean="0"/>
              <a:t>22-Dec-25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5E326-DEAC-40C6-AD74-4FF9AA9A3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134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E1556-5178-4AD3-8F61-79EA2A8C4B62}" type="datetimeFigureOut">
              <a:rPr lang="en-US" smtClean="0"/>
              <a:t>22-Dec-25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5E326-DEAC-40C6-AD74-4FF9AA9A3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250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E1556-5178-4AD3-8F61-79EA2A8C4B62}" type="datetimeFigureOut">
              <a:rPr lang="en-US" smtClean="0"/>
              <a:t>22-Dec-25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5E326-DEAC-40C6-AD74-4FF9AA9A3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151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E1556-5178-4AD3-8F61-79EA2A8C4B62}" type="datetimeFigureOut">
              <a:rPr lang="en-US" smtClean="0"/>
              <a:t>22-Dec-25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5E326-DEAC-40C6-AD74-4FF9AA9A3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459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E1556-5178-4AD3-8F61-79EA2A8C4B62}" type="datetimeFigureOut">
              <a:rPr lang="en-US" smtClean="0"/>
              <a:t>22-Dec-25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5E326-DEAC-40C6-AD74-4FF9AA9A3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129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E1556-5178-4AD3-8F61-79EA2A8C4B62}" type="datetimeFigureOut">
              <a:rPr lang="en-US" smtClean="0"/>
              <a:t>22-Dec-25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75E326-DEAC-40C6-AD74-4FF9AA9A3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556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3447"/>
            <a:ext cx="12191999" cy="691144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801044" y="652614"/>
            <a:ext cx="893063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UỶ BAN NHÂN DÂN QUẬN LONG BIÊN </a:t>
            </a:r>
          </a:p>
          <a:p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TRƯỜNG MẦM NON GIA QUẤT</a:t>
            </a:r>
          </a:p>
          <a:p>
            <a:endParaRPr 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b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LĨNH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VỰC PHÁT TRIỂN </a:t>
            </a:r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THẨM </a:t>
            </a:r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MĨ   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33278" y="3171443"/>
            <a:ext cx="46879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b="1" dirty="0" smtClean="0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 smtClean="0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b="1" dirty="0" smtClean="0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 smtClean="0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mtClean="0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err="1" smtClean="0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b="1" smtClean="0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 màu</a:t>
            </a:r>
            <a:r>
              <a:rPr lang="en-US" sz="2400" b="1" dirty="0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mtClean="0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 cờ</a:t>
            </a:r>
          </a:p>
          <a:p>
            <a:r>
              <a:rPr lang="en-US" sz="2400" b="1" smtClean="0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Phùng Thị Kim Oanh</a:t>
            </a:r>
            <a:endParaRPr lang="en-US" sz="2400" b="1" dirty="0">
              <a:solidFill>
                <a:srgbClr val="66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14460" y="4018895"/>
            <a:ext cx="31038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err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 D1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2667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</p:spPr>
      </p:pic>
      <p:sp>
        <p:nvSpPr>
          <p:cNvPr id="5" name="TextBox 4"/>
          <p:cNvSpPr txBox="1"/>
          <p:nvPr/>
        </p:nvSpPr>
        <p:spPr>
          <a:xfrm>
            <a:off x="2987899" y="180304"/>
            <a:ext cx="73795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hứng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“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ơi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114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9" name="TextBox 8"/>
          <p:cNvSpPr txBox="1"/>
          <p:nvPr/>
        </p:nvSpPr>
        <p:spPr>
          <a:xfrm>
            <a:off x="2550017" y="566241"/>
            <a:ext cx="57310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cờ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151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</p:spPr>
      </p:pic>
    </p:spTree>
    <p:extLst>
      <p:ext uri="{BB962C8B-B14F-4D97-AF65-F5344CB8AC3E}">
        <p14:creationId xmlns:p14="http://schemas.microsoft.com/office/powerpoint/2010/main" val="3130454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65</Words>
  <Application>Microsoft Office PowerPoint</Application>
  <PresentationFormat>Custom</PresentationFormat>
  <Paragraphs>10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Huy Nguyen Duc</dc:creator>
  <cp:lastModifiedBy>MSTTPC1</cp:lastModifiedBy>
  <cp:revision>5</cp:revision>
  <dcterms:created xsi:type="dcterms:W3CDTF">2024-05-14T12:24:58Z</dcterms:created>
  <dcterms:modified xsi:type="dcterms:W3CDTF">2025-12-22T06:45:10Z</dcterms:modified>
</cp:coreProperties>
</file>