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271" r:id="rId3"/>
    <p:sldId id="275" r:id="rId4"/>
    <p:sldId id="278" r:id="rId5"/>
    <p:sldId id="284" r:id="rId6"/>
    <p:sldId id="277" r:id="rId7"/>
    <p:sldId id="280" r:id="rId8"/>
    <p:sldId id="281" r:id="rId9"/>
    <p:sldId id="259" r:id="rId10"/>
    <p:sldId id="286" r:id="rId11"/>
    <p:sldId id="283" r:id="rId12"/>
    <p:sldId id="282" r:id="rId13"/>
  </p:sldIdLst>
  <p:sldSz cx="30340300" cy="17419638"/>
  <p:notesSz cx="6858000" cy="9144000"/>
  <p:defaultTextStyle>
    <a:defPPr>
      <a:defRPr lang="en-US"/>
    </a:defPPr>
    <a:lvl1pPr marL="0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1pPr>
    <a:lvl2pPr marL="1364559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2pPr>
    <a:lvl3pPr marL="2729118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3pPr>
    <a:lvl4pPr marL="4093677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4pPr>
    <a:lvl5pPr marL="545823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5pPr>
    <a:lvl6pPr marL="682279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6pPr>
    <a:lvl7pPr marL="8187355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7pPr>
    <a:lvl8pPr marL="9551914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8pPr>
    <a:lvl9pPr marL="10916473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87">
          <p15:clr>
            <a:srgbClr val="A4A3A4"/>
          </p15:clr>
        </p15:guide>
        <p15:guide id="2" pos="9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D8FC"/>
    <a:srgbClr val="DD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8" d="100"/>
          <a:sy n="28" d="100"/>
        </p:scale>
        <p:origin x="804" y="72"/>
      </p:cViewPr>
      <p:guideLst>
        <p:guide orient="horz" pos="5487"/>
        <p:guide pos="95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D9FDC-41FC-46AE-87D1-7FEBB0F4876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685800"/>
            <a:ext cx="5972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4C4C-74EE-4241-9D9C-9D964DC91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0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1364559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2729118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4093677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5458236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6822796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8187355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9551914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10916473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4C4C-74EE-4241-9D9C-9D964DC910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523" y="5411379"/>
            <a:ext cx="25789255" cy="37339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1045" y="9871128"/>
            <a:ext cx="21238210" cy="44516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6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29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093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458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82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18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55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96717" y="697594"/>
            <a:ext cx="6826568" cy="148631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7015" y="697594"/>
            <a:ext cx="19974031" cy="148631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675" y="11193731"/>
            <a:ext cx="25789255" cy="3459734"/>
          </a:xfrm>
        </p:spPr>
        <p:txBody>
          <a:bodyPr anchor="t"/>
          <a:lstStyle>
            <a:lvl1pPr algn="l">
              <a:defRPr sz="11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675" y="7383187"/>
            <a:ext cx="25789255" cy="3810545"/>
          </a:xfrm>
        </p:spPr>
        <p:txBody>
          <a:bodyPr anchor="b"/>
          <a:lstStyle>
            <a:lvl1pPr marL="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1pPr>
            <a:lvl2pPr marL="1364559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729118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4093677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4pPr>
            <a:lvl5pPr marL="545823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5pPr>
            <a:lvl6pPr marL="682279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6pPr>
            <a:lvl7pPr marL="8187355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7pPr>
            <a:lvl8pPr marL="955191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7015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22986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3899258"/>
            <a:ext cx="13405568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7015" y="5524283"/>
            <a:ext cx="13405568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412453" y="3899258"/>
            <a:ext cx="13410834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412453" y="5524283"/>
            <a:ext cx="13410834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016" y="693560"/>
            <a:ext cx="9981750" cy="295166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2215" y="693561"/>
            <a:ext cx="16961070" cy="14867178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7016" y="3645222"/>
            <a:ext cx="9981750" cy="11915518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911" y="12193746"/>
            <a:ext cx="18204180" cy="143954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46911" y="1556477"/>
            <a:ext cx="18204180" cy="10451783"/>
          </a:xfrm>
        </p:spPr>
        <p:txBody>
          <a:bodyPr/>
          <a:lstStyle>
            <a:lvl1pPr marL="0" indent="0">
              <a:buNone/>
              <a:defRPr sz="9600"/>
            </a:lvl1pPr>
            <a:lvl2pPr marL="1364559" indent="0">
              <a:buNone/>
              <a:defRPr sz="8400"/>
            </a:lvl2pPr>
            <a:lvl3pPr marL="2729118" indent="0">
              <a:buNone/>
              <a:defRPr sz="7200"/>
            </a:lvl3pPr>
            <a:lvl4pPr marL="4093677" indent="0">
              <a:buNone/>
              <a:defRPr sz="6000"/>
            </a:lvl4pPr>
            <a:lvl5pPr marL="5458236" indent="0">
              <a:buNone/>
              <a:defRPr sz="6000"/>
            </a:lvl5pPr>
            <a:lvl6pPr marL="6822796" indent="0">
              <a:buNone/>
              <a:defRPr sz="6000"/>
            </a:lvl6pPr>
            <a:lvl7pPr marL="8187355" indent="0">
              <a:buNone/>
              <a:defRPr sz="6000"/>
            </a:lvl7pPr>
            <a:lvl8pPr marL="9551914" indent="0">
              <a:buNone/>
              <a:defRPr sz="6000"/>
            </a:lvl8pPr>
            <a:lvl9pPr marL="10916473" indent="0">
              <a:buNone/>
              <a:defRPr sz="6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6911" y="13633287"/>
            <a:ext cx="18204180" cy="2044387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7015" y="697593"/>
            <a:ext cx="27306270" cy="2903273"/>
          </a:xfrm>
          <a:prstGeom prst="rect">
            <a:avLst/>
          </a:prstGeom>
        </p:spPr>
        <p:txBody>
          <a:bodyPr vert="horz" lIns="272912" tIns="136456" rIns="272912" bIns="136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4064583"/>
            <a:ext cx="27306270" cy="11496156"/>
          </a:xfrm>
          <a:prstGeom prst="rect">
            <a:avLst/>
          </a:prstGeom>
        </p:spPr>
        <p:txBody>
          <a:bodyPr vert="horz" lIns="272912" tIns="136456" rIns="272912" bIns="136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7015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66269" y="16145425"/>
            <a:ext cx="9607762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43882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729118" rtl="0" eaLnBrk="1" latinLnBrk="0" hangingPunct="1">
        <a:spcBef>
          <a:spcPct val="0"/>
        </a:spcBef>
        <a:buNone/>
        <a:defRPr sz="1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23419" indent="-1023419" algn="l" defTabSz="272911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1pPr>
      <a:lvl2pPr marL="2217409" indent="-852849" algn="l" defTabSz="2729118" rtl="0" eaLnBrk="1" latinLnBrk="0" hangingPunct="1">
        <a:spcBef>
          <a:spcPct val="20000"/>
        </a:spcBef>
        <a:buFont typeface="Arial" pitchFamily="34" charset="0"/>
        <a:buChar char="–"/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3411398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4775957" indent="-682280" algn="l" defTabSz="2729118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140516" indent="-682280" algn="l" defTabSz="2729118" rtl="0" eaLnBrk="1" latinLnBrk="0" hangingPunct="1">
        <a:spcBef>
          <a:spcPct val="20000"/>
        </a:spcBef>
        <a:buFont typeface="Arial" pitchFamily="34" charset="0"/>
        <a:buChar char="»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505075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8869634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23419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159875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64559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29118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093677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5823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2279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187355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551914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16473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26" Type="http://schemas.microsoft.com/office/2007/relationships/hdphoto" Target="../media/hdphoto4.wdp"/><Relationship Id="rId3" Type="http://schemas.microsoft.com/office/2007/relationships/hdphoto" Target="../media/hdphoto5.wdp"/><Relationship Id="rId21" Type="http://schemas.microsoft.com/office/2007/relationships/hdphoto" Target="../media/hdphoto12.wdp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17" Type="http://schemas.microsoft.com/office/2007/relationships/hdphoto" Target="../media/hdphoto10.wdp"/><Relationship Id="rId25" Type="http://schemas.openxmlformats.org/officeDocument/2006/relationships/image" Target="../media/image8.png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24" Type="http://schemas.microsoft.com/office/2007/relationships/hdphoto" Target="../media/hdphoto3.wdp"/><Relationship Id="rId5" Type="http://schemas.microsoft.com/office/2007/relationships/hdphoto" Target="../media/hdphoto6.wdp"/><Relationship Id="rId15" Type="http://schemas.microsoft.com/office/2007/relationships/hdphoto" Target="../media/hdphoto2.wdp"/><Relationship Id="rId23" Type="http://schemas.openxmlformats.org/officeDocument/2006/relationships/image" Target="../media/image7.png"/><Relationship Id="rId10" Type="http://schemas.openxmlformats.org/officeDocument/2006/relationships/image" Target="../media/image15.png"/><Relationship Id="rId19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microsoft.com/office/2007/relationships/hdphoto" Target="../media/hdphoto8.wdp"/><Relationship Id="rId14" Type="http://schemas.openxmlformats.org/officeDocument/2006/relationships/image" Target="../media/image5.png"/><Relationship Id="rId2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microsoft.com/office/2007/relationships/hdphoto" Target="../media/hdphoto5.wdp"/><Relationship Id="rId21" Type="http://schemas.microsoft.com/office/2007/relationships/hdphoto" Target="../media/hdphoto12.wdp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17" Type="http://schemas.microsoft.com/office/2007/relationships/hdphoto" Target="../media/hdphoto10.wdp"/><Relationship Id="rId25" Type="http://schemas.microsoft.com/office/2007/relationships/hdphoto" Target="../media/hdphoto4.wdp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24" Type="http://schemas.openxmlformats.org/officeDocument/2006/relationships/image" Target="../media/image8.png"/><Relationship Id="rId5" Type="http://schemas.microsoft.com/office/2007/relationships/hdphoto" Target="../media/hdphoto6.wdp"/><Relationship Id="rId15" Type="http://schemas.microsoft.com/office/2007/relationships/hdphoto" Target="../media/hdphoto2.wdp"/><Relationship Id="rId23" Type="http://schemas.microsoft.com/office/2007/relationships/hdphoto" Target="../media/hdphoto3.wdp"/><Relationship Id="rId10" Type="http://schemas.openxmlformats.org/officeDocument/2006/relationships/image" Target="../media/image15.png"/><Relationship Id="rId19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microsoft.com/office/2007/relationships/hdphoto" Target="../media/hdphoto8.wdp"/><Relationship Id="rId14" Type="http://schemas.openxmlformats.org/officeDocument/2006/relationships/image" Target="../media/image5.png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18.png"/><Relationship Id="rId26" Type="http://schemas.openxmlformats.org/officeDocument/2006/relationships/image" Target="../media/image8.png"/><Relationship Id="rId3" Type="http://schemas.microsoft.com/office/2007/relationships/hdphoto" Target="../media/hdphoto5.wdp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17" Type="http://schemas.microsoft.com/office/2007/relationships/hdphoto" Target="../media/hdphoto11.wdp"/><Relationship Id="rId25" Type="http://schemas.microsoft.com/office/2007/relationships/hdphoto" Target="../media/hdphoto3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20" Type="http://schemas.openxmlformats.org/officeDocument/2006/relationships/image" Target="../media/image19.jpe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24" Type="http://schemas.openxmlformats.org/officeDocument/2006/relationships/image" Target="../media/image7.png"/><Relationship Id="rId5" Type="http://schemas.microsoft.com/office/2007/relationships/hdphoto" Target="../media/hdphoto6.wdp"/><Relationship Id="rId15" Type="http://schemas.microsoft.com/office/2007/relationships/hdphoto" Target="../media/hdphoto10.wdp"/><Relationship Id="rId23" Type="http://schemas.microsoft.com/office/2007/relationships/hdphoto" Target="../media/hdphoto13.wdp"/><Relationship Id="rId28" Type="http://schemas.openxmlformats.org/officeDocument/2006/relationships/image" Target="../media/image4.png"/><Relationship Id="rId10" Type="http://schemas.openxmlformats.org/officeDocument/2006/relationships/image" Target="../media/image15.png"/><Relationship Id="rId19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8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10" Type="http://schemas.microsoft.com/office/2007/relationships/hdphoto" Target="../media/hdphoto18.wdp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.png"/><Relationship Id="rId18" Type="http://schemas.microsoft.com/office/2007/relationships/hdphoto" Target="../media/hdphoto4.wdp"/><Relationship Id="rId3" Type="http://schemas.openxmlformats.org/officeDocument/2006/relationships/image" Target="../media/image19.jpeg"/><Relationship Id="rId21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microsoft.com/office/2007/relationships/hdphoto" Target="../media/hdphoto19.wdp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microsoft.com/office/2007/relationships/hdphoto" Target="../media/hdphoto16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24" Type="http://schemas.microsoft.com/office/2007/relationships/hdphoto" Target="../media/hdphoto18.wdp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23" Type="http://schemas.openxmlformats.org/officeDocument/2006/relationships/image" Target="../media/image26.png"/><Relationship Id="rId10" Type="http://schemas.microsoft.com/office/2007/relationships/hdphoto" Target="../media/hdphoto15.wdp"/><Relationship Id="rId19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3.png"/><Relationship Id="rId14" Type="http://schemas.microsoft.com/office/2007/relationships/hdphoto" Target="../media/hdphoto2.wdp"/><Relationship Id="rId22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8B9BAB-98FB-4EB7-91BA-9D2A20858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40300" cy="17419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34E37-DDD7-433B-9364-AA04FB19A2F3}"/>
              </a:ext>
            </a:extLst>
          </p:cNvPr>
          <p:cNvSpPr txBox="1"/>
          <p:nvPr/>
        </p:nvSpPr>
        <p:spPr>
          <a:xfrm>
            <a:off x="8613775" y="1190884"/>
            <a:ext cx="13112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UỶ BAN NHÂN DÂN </a:t>
            </a:r>
            <a:r>
              <a:rPr lang="en-US" b="1">
                <a:solidFill>
                  <a:srgbClr val="00B050"/>
                </a:solidFill>
              </a:rPr>
              <a:t>PHƯỜNG </a:t>
            </a:r>
            <a:r>
              <a:rPr lang="en-US" b="1" smtClean="0">
                <a:solidFill>
                  <a:srgbClr val="00B050"/>
                </a:solidFill>
              </a:rPr>
              <a:t>BỒ ĐỀ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>
                <a:solidFill>
                  <a:srgbClr val="00B050"/>
                </a:solidFill>
              </a:rPr>
              <a:t>     </a:t>
            </a:r>
            <a:r>
              <a:rPr lang="en-US" b="1" smtClean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TRƯỜNG MẦM </a:t>
            </a:r>
            <a:r>
              <a:rPr lang="en-US" b="1">
                <a:solidFill>
                  <a:srgbClr val="00B050"/>
                </a:solidFill>
              </a:rPr>
              <a:t>NON </a:t>
            </a:r>
            <a:r>
              <a:rPr lang="en-US" b="1" smtClean="0">
                <a:solidFill>
                  <a:srgbClr val="00B050"/>
                </a:solidFill>
              </a:rPr>
              <a:t>GIA QUẤT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5BC24-5859-4AC9-90EF-CDED34940547}"/>
              </a:ext>
            </a:extLst>
          </p:cNvPr>
          <p:cNvSpPr txBox="1"/>
          <p:nvPr/>
        </p:nvSpPr>
        <p:spPr>
          <a:xfrm>
            <a:off x="8610600" y="5890419"/>
            <a:ext cx="13031837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  <a:p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5 -6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8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Hường</a:t>
            </a:r>
            <a:endParaRPr lang="en-US" sz="8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12168627" y="5906026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6398650" y="10454333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thËt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tèt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xøng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ngoan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giái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th¾m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bÌ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b¹n.</a:t>
            </a:r>
          </a:p>
        </p:txBody>
      </p:sp>
      <p:pic>
        <p:nvPicPr>
          <p:cNvPr id="27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988" y="7828064"/>
            <a:ext cx="7709711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6817654" y="6471377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699" y="4519701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6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64E-6 5.14317E-7 L 0.01051 -0.0148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" y="-74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8 0.02426 L 2.61206E-6 -2.41109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" y="-121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-304" r="1541" b="7949"/>
          <a:stretch/>
        </p:blipFill>
        <p:spPr bwMode="auto">
          <a:xfrm>
            <a:off x="2" y="-71110"/>
            <a:ext cx="30340297" cy="1749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45450" y="4518819"/>
            <a:ext cx="14249400" cy="494134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indent="457161" algn="ctr">
              <a:lnSpc>
                <a:spcPct val="115000"/>
              </a:lnSpc>
            </a:pPr>
            <a:r>
              <a:rPr lang="en-US" sz="137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ĐỌC THƠ QUA TRANH CHỮ TO</a:t>
            </a:r>
          </a:p>
        </p:txBody>
      </p:sp>
    </p:spTree>
    <p:extLst>
      <p:ext uri="{BB962C8B-B14F-4D97-AF65-F5344CB8AC3E}">
        <p14:creationId xmlns:p14="http://schemas.microsoft.com/office/powerpoint/2010/main" val="2813532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2621" r="3328"/>
          <a:stretch/>
        </p:blipFill>
        <p:spPr bwMode="auto">
          <a:xfrm>
            <a:off x="0" y="0"/>
            <a:ext cx="30340300" cy="174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12350" y="2464336"/>
            <a:ext cx="22054576" cy="10247538"/>
          </a:xfrm>
          <a:prstGeom prst="rect">
            <a:avLst/>
          </a:prstGeom>
        </p:spPr>
        <p:txBody>
          <a:bodyPr wrap="square" lIns="272912" tIns="136456" rIns="272912" bIns="136456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H«m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nay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v¾ng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N©u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®i ®©u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liÒn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khÏ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råi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”.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¬i! ®i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nhÐ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thanh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MÌo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ưêng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m¸t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Hươu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s÷a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bét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Ëu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kháe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thËt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tèt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xøng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ngoan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giái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th¾m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bÌ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b¹n.</a:t>
            </a:r>
          </a:p>
          <a:p>
            <a:pPr algn="ctr"/>
            <a:endParaRPr lang="en-US" b="1" dirty="0">
              <a:solidFill>
                <a:srgbClr val="00B050"/>
              </a:solidFill>
              <a:latin typeface=".VnAvant" pitchFamily="34" charset="0"/>
            </a:endParaRPr>
          </a:p>
          <a:p>
            <a:pPr algn="ctr"/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T¸c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gi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¶: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TrÇn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ThÞ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Hư­¬ng</a:t>
            </a:r>
            <a:endParaRPr lang="en-US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0454" y="861219"/>
            <a:ext cx="16434329" cy="1629794"/>
          </a:xfrm>
          <a:prstGeom prst="rect">
            <a:avLst/>
          </a:prstGeom>
        </p:spPr>
        <p:txBody>
          <a:bodyPr wrap="square" lIns="272912" tIns="136456" rIns="272912" bIns="136456">
            <a:spAutoFit/>
          </a:bodyPr>
          <a:lstStyle/>
          <a:p>
            <a:pPr algn="ctr"/>
            <a:r>
              <a:rPr lang="en-US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</a:t>
            </a: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¬: </a:t>
            </a:r>
            <a:r>
              <a:rPr lang="en-US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T×nh</a:t>
            </a: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b¹n</a:t>
            </a:r>
          </a:p>
        </p:txBody>
      </p:sp>
    </p:spTree>
    <p:extLst>
      <p:ext uri="{BB962C8B-B14F-4D97-AF65-F5344CB8AC3E}">
        <p14:creationId xmlns:p14="http://schemas.microsoft.com/office/powerpoint/2010/main" val="109734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12207209"/>
            <a:ext cx="30483212" cy="5212429"/>
          </a:xfrm>
          <a:custGeom>
            <a:avLst/>
            <a:gdLst>
              <a:gd name="connsiteX0" fmla="*/ 0 w 9187071"/>
              <a:gd name="connsiteY0" fmla="*/ 0 h 1919757"/>
              <a:gd name="connsiteX1" fmla="*/ 9187071 w 9187071"/>
              <a:gd name="connsiteY1" fmla="*/ 0 h 1919757"/>
              <a:gd name="connsiteX2" fmla="*/ 9187071 w 9187071"/>
              <a:gd name="connsiteY2" fmla="*/ 1919757 h 1919757"/>
              <a:gd name="connsiteX3" fmla="*/ 0 w 9187071"/>
              <a:gd name="connsiteY3" fmla="*/ 1919757 h 1919757"/>
              <a:gd name="connsiteX4" fmla="*/ 0 w 9187071"/>
              <a:gd name="connsiteY4" fmla="*/ 0 h 1919757"/>
              <a:gd name="connsiteX0" fmla="*/ 0 w 9187071"/>
              <a:gd name="connsiteY0" fmla="*/ 54591 h 1974348"/>
              <a:gd name="connsiteX1" fmla="*/ 9187071 w 9187071"/>
              <a:gd name="connsiteY1" fmla="*/ 0 h 1974348"/>
              <a:gd name="connsiteX2" fmla="*/ 9187071 w 9187071"/>
              <a:gd name="connsiteY2" fmla="*/ 1974348 h 1974348"/>
              <a:gd name="connsiteX3" fmla="*/ 0 w 9187071"/>
              <a:gd name="connsiteY3" fmla="*/ 1974348 h 1974348"/>
              <a:gd name="connsiteX4" fmla="*/ 0 w 9187071"/>
              <a:gd name="connsiteY4" fmla="*/ 54591 h 1974348"/>
              <a:gd name="connsiteX0" fmla="*/ 0 w 9187071"/>
              <a:gd name="connsiteY0" fmla="*/ 110623 h 2030380"/>
              <a:gd name="connsiteX1" fmla="*/ 9187071 w 9187071"/>
              <a:gd name="connsiteY1" fmla="*/ 56032 h 2030380"/>
              <a:gd name="connsiteX2" fmla="*/ 9187071 w 9187071"/>
              <a:gd name="connsiteY2" fmla="*/ 2030380 h 2030380"/>
              <a:gd name="connsiteX3" fmla="*/ 0 w 9187071"/>
              <a:gd name="connsiteY3" fmla="*/ 2030380 h 2030380"/>
              <a:gd name="connsiteX4" fmla="*/ 0 w 9187071"/>
              <a:gd name="connsiteY4" fmla="*/ 110623 h 2030380"/>
              <a:gd name="connsiteX0" fmla="*/ 13647 w 9187071"/>
              <a:gd name="connsiteY0" fmla="*/ 50456 h 2052100"/>
              <a:gd name="connsiteX1" fmla="*/ 9187071 w 9187071"/>
              <a:gd name="connsiteY1" fmla="*/ 77752 h 2052100"/>
              <a:gd name="connsiteX2" fmla="*/ 9187071 w 9187071"/>
              <a:gd name="connsiteY2" fmla="*/ 2052100 h 2052100"/>
              <a:gd name="connsiteX3" fmla="*/ 0 w 9187071"/>
              <a:gd name="connsiteY3" fmla="*/ 2052100 h 2052100"/>
              <a:gd name="connsiteX4" fmla="*/ 13647 w 9187071"/>
              <a:gd name="connsiteY4" fmla="*/ 50456 h 205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7071" h="2052100">
                <a:moveTo>
                  <a:pt x="13647" y="50456"/>
                </a:moveTo>
                <a:cubicBezTo>
                  <a:pt x="3076004" y="32259"/>
                  <a:pt x="6029179" y="-67825"/>
                  <a:pt x="9187071" y="77752"/>
                </a:cubicBezTo>
                <a:lnTo>
                  <a:pt x="9187071" y="2052100"/>
                </a:lnTo>
                <a:lnTo>
                  <a:pt x="0" y="2052100"/>
                </a:lnTo>
                <a:lnTo>
                  <a:pt x="13647" y="50456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" y="1"/>
            <a:ext cx="30483209" cy="12543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871941" y="371641"/>
            <a:ext cx="16434329" cy="7231558"/>
          </a:xfrm>
          <a:prstGeom prst="rect">
            <a:avLst/>
          </a:prstGeom>
          <a:solidFill>
            <a:srgbClr val="92D050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pic>
        <p:nvPicPr>
          <p:cNvPr id="18" name="Picture 2" descr="Vẽ tay hoạt hình phong cảnh cửa sổ minh họa | Minh họa PSD Tải xuống miễn  phí - Pikbe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14981" r="13597" b="15229"/>
          <a:stretch/>
        </p:blipFill>
        <p:spPr bwMode="auto">
          <a:xfrm>
            <a:off x="49061" y="68153"/>
            <a:ext cx="9529422" cy="58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176741" y="2435306"/>
            <a:ext cx="16022320" cy="5230780"/>
          </a:xfrm>
          <a:prstGeom prst="rect">
            <a:avLst/>
          </a:prstGeom>
          <a:noFill/>
        </p:spPr>
        <p:txBody>
          <a:bodyPr wrap="square" lIns="272912" tIns="136456" rIns="272912" bIns="136456">
            <a:spAutoFit/>
          </a:bodyPr>
          <a:lstStyle/>
          <a:p>
            <a:pPr algn="ctr"/>
            <a:r>
              <a:rPr lang="en-US" sz="161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</a:t>
            </a:r>
            <a:r>
              <a:rPr lang="en-US" sz="16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¬: </a:t>
            </a:r>
            <a:r>
              <a:rPr lang="en-US" sz="161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T×nh</a:t>
            </a:r>
            <a:r>
              <a:rPr lang="en-US" sz="16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b¹n</a:t>
            </a:r>
          </a:p>
          <a:p>
            <a:pPr algn="ctr"/>
            <a:endParaRPr lang="en-US" sz="16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21951" y="68153"/>
            <a:ext cx="349990" cy="787966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217150" y="7603199"/>
            <a:ext cx="17753494" cy="4145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306271" y="68153"/>
            <a:ext cx="284479" cy="794957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217151" y="371641"/>
            <a:ext cx="17753494" cy="4133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8826007" y="9258248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>
            <a:off x="13501437" y="11300619"/>
            <a:ext cx="5793674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965" y="8147556"/>
            <a:ext cx="7709711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1200520" y="7072518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882" y="4925859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ình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859337" y="3065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8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0.01003 L -3.82105E-6 -3.3391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5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1 0.02937 L -3.27982E-6 -4.772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" y="-1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40"/>
            <a:ext cx="30959425" cy="1731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3512" y="1699419"/>
            <a:ext cx="15392400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39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39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3900" b="1" dirty="0" err="1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23900" b="1" dirty="0">
                <a:solidFill>
                  <a:srgbClr val="FF0000"/>
                </a:solidFill>
                <a:latin typeface=".VnAvant" pitchFamily="34" charset="0"/>
              </a:rPr>
              <a:t>¬ qua </a:t>
            </a:r>
            <a:r>
              <a:rPr lang="en-US" sz="23900" b="1" dirty="0" err="1">
                <a:solidFill>
                  <a:srgbClr val="FF0000"/>
                </a:solidFill>
                <a:latin typeface=".VnAvant" pitchFamily="34" charset="0"/>
              </a:rPr>
              <a:t>tranh</a:t>
            </a:r>
            <a:endParaRPr lang="en-US" sz="239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29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2673350" y="6878312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3536824" y="10580633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H«m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nay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v¾ng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N©u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®i ®©u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pic>
        <p:nvPicPr>
          <p:cNvPr id="263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6817654" y="6471377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155" y="4615737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06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0.02462 L 3.90815E-6 1.92048E-6 " pathEditMode="relative" rAng="0" ptsTypes="AA">
                                      <p:cBhvr>
                                        <p:cTn id="18" dur="3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" y="-12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708E-6 -2.48039E-6 L 0.00596 -0.02535 " pathEditMode="relative" rAng="0" ptsTypes="AA">
                                      <p:cBhvr>
                                        <p:cTn id="20" dur="3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" y="-12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9953653" y="11601901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liÒn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khÏ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råi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”.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¬i! ®i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nhÐ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403591" y="3828280"/>
            <a:ext cx="10795185" cy="6197968"/>
            <a:chOff x="18353687" y="3745879"/>
            <a:chExt cx="10795185" cy="6197968"/>
          </a:xfrm>
        </p:grpSpPr>
        <p:pic>
          <p:nvPicPr>
            <p:cNvPr id="27" name="Picture 3" descr="D:\Users\ADMIN\Downloads\images (2)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687" y="3745879"/>
              <a:ext cx="10795185" cy="61979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Thỏ Nâu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1522" y="4780497"/>
              <a:ext cx="3002882" cy="3620887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D:\Users\ADMIN\Downloads\pngtree-a-dark-single-bed-illustration-png-image_4505718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7583" b="90000" l="0" r="90000">
                          <a14:backgroundMark x1="8500" y1="57667" x2="19667" y2="65000"/>
                          <a14:backgroundMark x1="60000" y1="29167" x2="72833" y2="28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6" b="16255"/>
            <a:stretch/>
          </p:blipFill>
          <p:spPr bwMode="auto">
            <a:xfrm>
              <a:off x="22679856" y="6153097"/>
              <a:ext cx="3342258" cy="2400009"/>
            </a:xfrm>
            <a:prstGeom prst="rect">
              <a:avLst/>
            </a:prstGeom>
            <a:noFill/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13189509" y="7320565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45" y="2251647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2081604" y="7087102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1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13766E-6 -1.79099E-6 L 0.02709 -0.033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" y="-16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0.18767 C 0.00899 0.1687 0.02411 0.15411 0.04257 0.15411 C 0.06156 0.15411 0.07678 0.1687 0.07678 0.18767 C 0.07678 0.20673 0.09195 0.22132 0.11093 0.22132 C 0.12935 0.22132 0.14457 0.20673 0.14457 0.18767 " pathEditMode="relative" rAng="0" ptsTypes="fffff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Premium Vector | School building cartoon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05020" y="9237878"/>
            <a:ext cx="5102225" cy="7364648"/>
            <a:chOff x="-4641850" y="10913726"/>
            <a:chExt cx="5102225" cy="7364648"/>
          </a:xfrm>
        </p:grpSpPr>
        <p:pic>
          <p:nvPicPr>
            <p:cNvPr id="9" name="Picture 13" descr="D:\Users\ADMIN\Downloads\pngtree-blue-bear-png-image_269719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962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7" r="18106"/>
            <a:stretch/>
          </p:blipFill>
          <p:spPr bwMode="auto">
            <a:xfrm>
              <a:off x="-4641850" y="10913726"/>
              <a:ext cx="4144304" cy="657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D:\Users\ADMIN\Downloads\imag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548">
                          <a14:backgroundMark x1="22172" y1="35088" x2="51131" y2="43421"/>
                          <a14:backgroundMark x1="38462" y1="35088" x2="53846" y2="42105"/>
                          <a14:backgroundMark x1="32127" y1="30702" x2="47511" y2="33772"/>
                          <a14:backgroundMark x1="36199" y1="29386" x2="65158" y2="45175"/>
                          <a14:backgroundMark x1="18100" y1="40351" x2="28507" y2="43860"/>
                          <a14:backgroundMark x1="17195" y1="41228" x2="17195" y2="49561"/>
                          <a14:backgroundMark x1="18100" y1="47807" x2="56561" y2="47807"/>
                          <a14:backgroundMark x1="61991" y1="26754" x2="69231" y2="41667"/>
                          <a14:backgroundMark x1="73756" y1="38596" x2="77376" y2="4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9698" y="15567819"/>
              <a:ext cx="3030073" cy="2710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 descr="D:\Users\ADMIN\Downloads\cong-dung-de-ra-vang-cua-qua-khe-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9" b="89758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9651" y="16223531"/>
              <a:ext cx="2587626" cy="1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22104350" y="15514638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thanh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324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816E-8 -3.18136E-6 L 0.55603 -0.0097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4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0" y="15554813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MÌo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Đ¸nh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ưêng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m¸t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876750" y="10341037"/>
            <a:ext cx="7785839" cy="7118776"/>
            <a:chOff x="15703548" y="10386220"/>
            <a:chExt cx="7785839" cy="7118776"/>
          </a:xfrm>
        </p:grpSpPr>
        <p:pic>
          <p:nvPicPr>
            <p:cNvPr id="4" name="Picture 11" descr="D:\Users\ADMIN\Downloads\pngtree-cute-cat-png-image_257239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-830" b="22416"/>
            <a:stretch/>
          </p:blipFill>
          <p:spPr bwMode="auto">
            <a:xfrm flipH="1">
              <a:off x="15703548" y="10386220"/>
              <a:ext cx="7785839" cy="711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D:\Users\ADMIN\Downloads\pngtree-a-basket-of-fresh-fruit-lemon-png-decorative-elements-png-image_4255127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8" t="11759" b="13369"/>
            <a:stretch/>
          </p:blipFill>
          <p:spPr bwMode="auto">
            <a:xfrm>
              <a:off x="16236950" y="14680829"/>
              <a:ext cx="2840648" cy="256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959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5E-6 4.81444E-6 L -0.5449 0.0082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5" y="4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7080250" y="6812159"/>
            <a:ext cx="6740514" cy="10386219"/>
            <a:chOff x="7896236" y="6576219"/>
            <a:chExt cx="5434650" cy="10386219"/>
          </a:xfrm>
        </p:grpSpPr>
        <p:pic>
          <p:nvPicPr>
            <p:cNvPr id="8194" name="Picture 2" descr="D:\Users\ADMIN\Downloads\kisspng-giraffe-lion-vector-graphics-image-drawing-5c098e94360c73.356080471544130196221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23" b="9854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36" y="6576219"/>
              <a:ext cx="5434650" cy="1038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encrypted-tbn0.gstatic.com/images?q=tbn%3AANd9GcSbIqsLDAohz96G1zYManB0vE1qw_QIL1PIMXO9gIybiULYLAYtYfKMGaDZ4J1o-6Z_am-50kc&amp;usqp=CA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744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950" y="12900819"/>
              <a:ext cx="2252599" cy="25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0154130" y="9520186"/>
            <a:ext cx="5914293" cy="6847755"/>
            <a:chOff x="21342350" y="10350623"/>
            <a:chExt cx="5914293" cy="6847755"/>
          </a:xfrm>
        </p:grpSpPr>
        <p:pic>
          <p:nvPicPr>
            <p:cNvPr id="8195" name="Picture 3" descr="D:\Users\ADMIN\Downloads\8819.png_860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6" t="16832" r="14926" b="18921"/>
            <a:stretch/>
          </p:blipFill>
          <p:spPr bwMode="auto">
            <a:xfrm>
              <a:off x="21875750" y="10350623"/>
              <a:ext cx="5380893" cy="684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23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99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10750550" y="15554813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Hươu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s÷a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bét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Ëu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59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4 -0.03063 L 0.37536 -0.031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9" y="-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086E-6 0.03338 L -0.3751 0.01943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8" y="-70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Users\ADMIN\Downloads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340300" cy="174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882" y="4530657"/>
            <a:ext cx="7709711" cy="9296400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103437" y="9178857"/>
            <a:ext cx="5102225" cy="7364648"/>
            <a:chOff x="-4641850" y="10913726"/>
            <a:chExt cx="5102225" cy="7364648"/>
          </a:xfrm>
        </p:grpSpPr>
        <p:pic>
          <p:nvPicPr>
            <p:cNvPr id="22" name="Picture 13" descr="D:\Users\ADMIN\Downloads\pngtree-blue-bear-png-image_269719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50" b="962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7" r="18106"/>
            <a:stretch/>
          </p:blipFill>
          <p:spPr bwMode="auto">
            <a:xfrm>
              <a:off x="-4641850" y="10913726"/>
              <a:ext cx="4144304" cy="657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D:\Users\ADMIN\Downloads\image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9548">
                          <a14:backgroundMark x1="22172" y1="35088" x2="51131" y2="43421"/>
                          <a14:backgroundMark x1="38462" y1="35088" x2="53846" y2="42105"/>
                          <a14:backgroundMark x1="32127" y1="30702" x2="47511" y2="33772"/>
                          <a14:backgroundMark x1="36199" y1="29386" x2="65158" y2="45175"/>
                          <a14:backgroundMark x1="18100" y1="40351" x2="28507" y2="43860"/>
                          <a14:backgroundMark x1="17195" y1="41228" x2="17195" y2="49561"/>
                          <a14:backgroundMark x1="18100" y1="47807" x2="56561" y2="47807"/>
                          <a14:backgroundMark x1="61991" y1="26754" x2="69231" y2="41667"/>
                          <a14:backgroundMark x1="73756" y1="38596" x2="77376" y2="4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9698" y="15567819"/>
              <a:ext cx="3030073" cy="2710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D:\Users\ADMIN\Downloads\cong-dung-de-ra-vang-cua-qua-khe-9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59" b="89758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9651" y="16223531"/>
              <a:ext cx="2587626" cy="1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6" name="Picture 10" descr="D:\Users\ADMIN\Downloads\pngtree-yellow-checkered-quilt-beautiful-plaid-quilt-yellow-pillow-hand-painted-quilt-png-image_387710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6917" l="0" r="8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37" r="13799"/>
          <a:stretch/>
        </p:blipFill>
        <p:spPr bwMode="auto">
          <a:xfrm>
            <a:off x="12198350" y="7996424"/>
            <a:ext cx="9852758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 flipH="1">
            <a:off x="8508988" y="10077037"/>
            <a:ext cx="4923204" cy="7118776"/>
            <a:chOff x="15703548" y="10386220"/>
            <a:chExt cx="7785839" cy="7118776"/>
          </a:xfrm>
        </p:grpSpPr>
        <p:pic>
          <p:nvPicPr>
            <p:cNvPr id="34" name="Picture 11" descr="D:\Users\ADMIN\Downloads\pngtree-cute-cat-png-image_2572398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-830" b="22416"/>
            <a:stretch/>
          </p:blipFill>
          <p:spPr bwMode="auto">
            <a:xfrm flipH="1">
              <a:off x="15703548" y="10386220"/>
              <a:ext cx="7785839" cy="711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:\Users\ADMIN\Downloads\pngtree-a-basket-of-fresh-fruit-lemon-png-decorative-elements-png-image_4255127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8" t="11759" b="13369"/>
            <a:stretch/>
          </p:blipFill>
          <p:spPr bwMode="auto">
            <a:xfrm>
              <a:off x="16236950" y="14680829"/>
              <a:ext cx="2840648" cy="256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21537445" y="4367555"/>
            <a:ext cx="7431255" cy="12096375"/>
            <a:chOff x="7896236" y="6576219"/>
            <a:chExt cx="5434650" cy="10386219"/>
          </a:xfrm>
        </p:grpSpPr>
        <p:pic>
          <p:nvPicPr>
            <p:cNvPr id="37" name="Picture 2" descr="D:\Users\ADMIN\Downloads\kisspng-giraffe-lion-vector-graphics-image-drawing-5c098e94360c73.3560804715441301962214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023" b="9854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36" y="6576219"/>
              <a:ext cx="5434650" cy="1038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s://encrypted-tbn0.gstatic.com/images?q=tbn%3AANd9GcSbIqsLDAohz96G1zYManB0vE1qw_QIL1PIMXO9gIybiULYLAYtYfKMGaDZ4J1o-6Z_am-50kc&amp;usqp=CAc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744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950" y="12900819"/>
              <a:ext cx="2252599" cy="25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5322294" y="1699420"/>
            <a:ext cx="7942856" cy="10027930"/>
            <a:chOff x="21342350" y="10350623"/>
            <a:chExt cx="5914293" cy="6847755"/>
          </a:xfrm>
        </p:grpSpPr>
        <p:pic>
          <p:nvPicPr>
            <p:cNvPr id="40" name="Picture 3" descr="D:\Users\ADMIN\Downloads\8819.png_860.png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6" t="16832" r="14926" b="18921"/>
            <a:stretch/>
          </p:blipFill>
          <p:spPr bwMode="auto">
            <a:xfrm>
              <a:off x="21875750" y="10350623"/>
              <a:ext cx="5380893" cy="684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23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99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ounded Rectangle 42"/>
          <p:cNvSpPr/>
          <p:nvPr/>
        </p:nvSpPr>
        <p:spPr>
          <a:xfrm>
            <a:off x="20732750" y="746920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kháe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83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7 0.01596 L 2.64187E-6 -1.8767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00" y="-802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478E-6 -2.78132E-6 L 0.01005 -0.0195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00" y="-9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265</Words>
  <Application>Microsoft Office PowerPoint</Application>
  <PresentationFormat>Custom</PresentationFormat>
  <Paragraphs>35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.VnAvant</vt:lpstr>
      <vt:lpstr>Arial</vt:lpstr>
      <vt:lpstr>Calibri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</dc:creator>
  <cp:lastModifiedBy>Administrator</cp:lastModifiedBy>
  <cp:revision>61</cp:revision>
  <dcterms:created xsi:type="dcterms:W3CDTF">2006-08-16T00:00:00Z</dcterms:created>
  <dcterms:modified xsi:type="dcterms:W3CDTF">2025-12-06T14:26:37Z</dcterms:modified>
</cp:coreProperties>
</file>