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60" r:id="rId4"/>
    <p:sldId id="265" r:id="rId5"/>
    <p:sldId id="266" r:id="rId6"/>
    <p:sldId id="261" r:id="rId7"/>
    <p:sldId id="262" r:id="rId8"/>
    <p:sldId id="267" r:id="rId9"/>
    <p:sldId id="268" r:id="rId10"/>
    <p:sldId id="273" r:id="rId11"/>
    <p:sldId id="275" r:id="rId12"/>
    <p:sldId id="269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098A5-9B76-468C-9112-2FBC4148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5FB191-1BE0-4E9C-B6FA-861FEC7DC3D8}"/>
              </a:ext>
            </a:extLst>
          </p:cNvPr>
          <p:cNvSpPr txBox="1"/>
          <p:nvPr/>
        </p:nvSpPr>
        <p:spPr>
          <a:xfrm>
            <a:off x="228600" y="457200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6600B9-7425-4313-8FAF-230304D9F421}"/>
              </a:ext>
            </a:extLst>
          </p:cNvPr>
          <p:cNvCxnSpPr>
            <a:cxnSpLocks/>
          </p:cNvCxnSpPr>
          <p:nvPr/>
        </p:nvCxnSpPr>
        <p:spPr>
          <a:xfrm>
            <a:off x="2819400" y="1371600"/>
            <a:ext cx="3505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58CBD9-64C3-4CC1-82CC-EC4B8BEE36EC}"/>
              </a:ext>
            </a:extLst>
          </p:cNvPr>
          <p:cNvSpPr txBox="1"/>
          <p:nvPr/>
        </p:nvSpPr>
        <p:spPr>
          <a:xfrm>
            <a:off x="152400" y="3581400"/>
            <a:ext cx="853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  <a:p>
            <a:pPr algn="ctr"/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08B4DF-3CBA-4892-AA0D-94A81A2C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773" y="1670251"/>
            <a:ext cx="152413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5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B86F0-FEB8-44EC-BAAE-B8AECB340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3048000" cy="2808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847B8-228F-4589-ABDC-5412F8836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1"/>
            <a:ext cx="3048000" cy="285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3EA60-AF53-40F8-A710-449C7558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3" y="10885"/>
            <a:ext cx="3607837" cy="2884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B224CD-CBA3-41D2-8713-02E08E8D4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3" y="3962401"/>
            <a:ext cx="3581400" cy="2884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D79E70-492A-481C-B412-9AC1683E7374}"/>
              </a:ext>
            </a:extLst>
          </p:cNvPr>
          <p:cNvSpPr txBox="1"/>
          <p:nvPr/>
        </p:nvSpPr>
        <p:spPr>
          <a:xfrm flipH="1">
            <a:off x="5492729" y="3352800"/>
            <a:ext cx="45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00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28015-5E59-4F1A-BD6E-95794F18D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EC0AD-0C57-46AA-84E4-77FD515CE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6282"/>
            <a:ext cx="3048000" cy="3245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978FB-A257-4652-BA56-A77F749A6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"/>
            <a:ext cx="2971800" cy="353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6D2D8-2551-45FA-A7CF-5F3FCF3DB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3200400" cy="3334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561FB4-00B2-49C7-AD58-2EBB1A426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24882"/>
            <a:ext cx="2895600" cy="3530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4B01CD-3AFE-4CFE-BCA9-560654645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05200"/>
            <a:ext cx="2895600" cy="3334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A4E05F-0B5A-4F4A-9C9B-79A52CDA9696}"/>
              </a:ext>
            </a:extLst>
          </p:cNvPr>
          <p:cNvSpPr txBox="1"/>
          <p:nvPr/>
        </p:nvSpPr>
        <p:spPr>
          <a:xfrm>
            <a:off x="533400" y="3733800"/>
            <a:ext cx="15303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59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 2: tiếp sức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B162F-6B5B-4A6F-98E0-DB993E4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  </a:t>
            </a:r>
            <a:r>
              <a:rPr lang="en-US" sz="4400" dirty="0">
                <a:solidFill>
                  <a:srgbClr val="00B0F0"/>
                </a:solidFill>
              </a:rPr>
              <a:t>Cô và trẻ cùng hát bài:</a:t>
            </a:r>
          </a:p>
          <a:p>
            <a:pPr algn="ctr"/>
            <a:r>
              <a:rPr lang="en-US" sz="4400" dirty="0">
                <a:solidFill>
                  <a:srgbClr val="00B0F0"/>
                </a:solidFill>
              </a:rPr>
              <a:t> “Em yêu cây xanh”</a:t>
            </a:r>
          </a:p>
        </p:txBody>
      </p:sp>
      <p:pic>
        <p:nvPicPr>
          <p:cNvPr id="2" name="em yêu cây xanh 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500" y="3406140"/>
            <a:ext cx="1143000" cy="9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393686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Chúng</a:t>
            </a:r>
            <a:r>
              <a:rPr lang="en-US" sz="4400" b="1" dirty="0">
                <a:solidFill>
                  <a:srgbClr val="FF0000"/>
                </a:solidFill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</a:rPr>
              <a:t>cùng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khám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phá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7DB3EA-927E-4340-AF10-036ECFD19315}"/>
              </a:ext>
            </a:extLst>
          </p:cNvPr>
          <p:cNvSpPr txBox="1"/>
          <p:nvPr/>
        </p:nvSpPr>
        <p:spPr>
          <a:xfrm>
            <a:off x="228600" y="685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Ôn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 err="1">
                <a:solidFill>
                  <a:schemeClr val="bg1"/>
                </a:solidFill>
              </a:rPr>
              <a:t>nhận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biết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số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lượng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trong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phạm</a:t>
            </a:r>
            <a:r>
              <a:rPr lang="en-US" sz="4000" dirty="0">
                <a:solidFill>
                  <a:schemeClr val="bg1"/>
                </a:solidFill>
              </a:rPr>
              <a:t> vi 3</a:t>
            </a:r>
          </a:p>
        </p:txBody>
      </p:sp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lượng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4, </a:t>
            </a:r>
            <a:r>
              <a:rPr lang="en-US" sz="3200" b="1" dirty="0" err="1">
                <a:solidFill>
                  <a:srgbClr val="002060"/>
                </a:solidFill>
              </a:rPr>
              <a:t>đếm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đến</a:t>
            </a:r>
            <a:r>
              <a:rPr lang="en-US" sz="3200" b="1" dirty="0">
                <a:solidFill>
                  <a:srgbClr val="002060"/>
                </a:solidFill>
              </a:rPr>
              <a:t> 4, </a:t>
            </a:r>
            <a:r>
              <a:rPr lang="en-US" sz="3200" b="1" dirty="0" err="1">
                <a:solidFill>
                  <a:srgbClr val="002060"/>
                </a:solidFill>
              </a:rPr>
              <a:t>nhận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1228" y="-20782"/>
            <a:ext cx="658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 1: </a:t>
            </a: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54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tinh mắt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126</Words>
  <Application>Microsoft Office PowerPoint</Application>
  <PresentationFormat>On-screen Show (4:3)</PresentationFormat>
  <Paragraphs>23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39</cp:revision>
  <dcterms:created xsi:type="dcterms:W3CDTF">2016-01-15T12:54:13Z</dcterms:created>
  <dcterms:modified xsi:type="dcterms:W3CDTF">2025-01-06T05:29:37Z</dcterms:modified>
</cp:coreProperties>
</file>