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90" r:id="rId2"/>
    <p:sldId id="304" r:id="rId3"/>
    <p:sldId id="291" r:id="rId4"/>
    <p:sldId id="307" r:id="rId5"/>
    <p:sldId id="306" r:id="rId6"/>
    <p:sldId id="293" r:id="rId7"/>
    <p:sldId id="339" r:id="rId8"/>
    <p:sldId id="338" r:id="rId9"/>
    <p:sldId id="294" r:id="rId10"/>
    <p:sldId id="295" r:id="rId11"/>
    <p:sldId id="343" r:id="rId12"/>
    <p:sldId id="358" r:id="rId13"/>
    <p:sldId id="359" r:id="rId14"/>
    <p:sldId id="361" r:id="rId15"/>
    <p:sldId id="324" r:id="rId16"/>
    <p:sldId id="296" r:id="rId17"/>
    <p:sldId id="365" r:id="rId18"/>
    <p:sldId id="362" r:id="rId19"/>
    <p:sldId id="363" r:id="rId20"/>
    <p:sldId id="364" r:id="rId21"/>
    <p:sldId id="329" r:id="rId22"/>
    <p:sldId id="308" r:id="rId23"/>
    <p:sldId id="313" r:id="rId24"/>
    <p:sldId id="315" r:id="rId25"/>
    <p:sldId id="317" r:id="rId26"/>
    <p:sldId id="352" r:id="rId27"/>
    <p:sldId id="322" r:id="rId28"/>
    <p:sldId id="320" r:id="rId29"/>
    <p:sldId id="283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C00"/>
    <a:srgbClr val="FF6600"/>
    <a:srgbClr val="CC00FF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342" y="-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7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0 Hình Nền PowerPoint Thuyết Trình Đẹp - Đề án 2020 - Tổng Hợp Chia Sẻ Hình 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5" y="-603448"/>
            <a:ext cx="12528715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Vector bác sỹ chống dịch - Free.Vector6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08351" y="2708476"/>
            <a:ext cx="90457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KPXH</a:t>
            </a:r>
          </a:p>
          <a:p>
            <a:pPr algn="ctr">
              <a:lnSpc>
                <a:spcPct val="110000"/>
              </a:lnSpc>
            </a:pP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2870117" y="17450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LOGO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54" y="1018331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74645" y="2941611"/>
            <a:ext cx="6699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44254" y="4923396"/>
            <a:ext cx="373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  <a:endParaRPr lang="en-US" altLang="en-US" sz="2400" b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4F5B7-CECC-A24D-D9D3-F0FA5EA3BB2B}"/>
              </a:ext>
            </a:extLst>
          </p:cNvPr>
          <p:cNvSpPr txBox="1"/>
          <p:nvPr/>
        </p:nvSpPr>
        <p:spPr>
          <a:xfrm>
            <a:off x="4510169" y="63352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ầu tư trang thiết bị hiện đại phục vụ khám, chữa bệ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30" y="258919"/>
            <a:ext cx="9961540" cy="59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ệnh Viên Đa Khoa Cái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789155"/>
            <a:ext cx="5596966" cy="43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HP\Desktop\làm việ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4" y="789155"/>
            <a:ext cx="5061396" cy="439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Giảm tải bệnh viện bằng mô hình bác sỹ gia đình | VTV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339" y="1229710"/>
            <a:ext cx="6576301" cy="4531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AutoShape 2" descr="Bệnh viện Ung Buớu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1" name="Picture 3" descr="C:\Users\Administrator\Desktop\-uploaded-service_service-3_cr_585x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819150"/>
            <a:ext cx="7962900" cy="4876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DC Hà Nội: Một nhân viên vệ sinh Bệnh viện Thanh Nhàn nhiễm Covid-19 » Báo  Phụ Nữ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79" y="613355"/>
            <a:ext cx="8660774" cy="57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Khoa Nhi -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2" y="263746"/>
            <a:ext cx="9118243" cy="60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P\Desktop\Nha kho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05149"/>
            <a:ext cx="5300751" cy="493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Khám tai mũi họng miễn phí với bác sĩ cao cấp tại bệnh viện Bảo S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367049"/>
            <a:ext cx="5331854" cy="49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ệnh Viên Đa Khoa Cái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789155"/>
            <a:ext cx="5596966" cy="43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HP\Desktop\làm việ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4" y="789155"/>
            <a:ext cx="5061396" cy="439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olatex :: Bất cập quản lý phòng khám tư nhâ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6" y="952500"/>
            <a:ext cx="5460664" cy="44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rạm Y tế xã Cam Nghĩa tiêm chủng định kỳ cho trẻ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96" y="991673"/>
            <a:ext cx="5415622" cy="43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ưu trữ Thông tin ưu đãi ⋆ Page 3 of 3 ⋆ Hồng Ngọc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2" y="419100"/>
            <a:ext cx="11060538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857250"/>
            <a:ext cx="1007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GIAO LƯU TRÒ CHUYỆN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40" name="Picture 8" descr="Tổ chức cân - đo cho trẻ lần 1 năm học 2017 -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838199"/>
            <a:ext cx="8610600" cy="54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yển dụng dược sĩ USPHARMA USA – CÔNG TY CỔ PHẦN US PHARMA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396129"/>
            <a:ext cx="8242478" cy="595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iêm vaccine Covid-19 nhưng chưa được xác nhận: Bộ Y tế đưa ra các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056068"/>
            <a:ext cx="5418510" cy="47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Trình tự, thủ tục xin cấp chứng chỉ hành nghề điều dưỡ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50" y="1056068"/>
            <a:ext cx="5407279" cy="47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Nhiều bác sĩ hồi sức tuyến đầu làm việc với cường độ 5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47729"/>
            <a:ext cx="10542453" cy="59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n Từ thiện xã hội Phật giáo TP.HCM kêu gọi hỗ trợ cho tuyến đầu chống  dịch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66" y="735437"/>
            <a:ext cx="9085779" cy="51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VPL: Bộ Y tế thông tin về 18 ca tử vong do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72732"/>
            <a:ext cx="8705850" cy="55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anh hùng áo trắng nơi tuyến đầu chống dị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1"/>
            <a:ext cx="7658100" cy="465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746017"/>
            <a:ext cx="1154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66"/>
                </a:solidFill>
              </a:rPr>
              <a:t>Trò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chơi</a:t>
            </a:r>
            <a:r>
              <a:rPr lang="en-US" sz="5400" b="1" dirty="0" smtClean="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FF0066"/>
                </a:solidFill>
              </a:rPr>
              <a:t>“</a:t>
            </a:r>
            <a:r>
              <a:rPr lang="en-US" sz="5400" b="1" dirty="0" err="1" smtClean="0">
                <a:solidFill>
                  <a:srgbClr val="FF0066"/>
                </a:solidFill>
              </a:rPr>
              <a:t>Bé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nhanh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trí</a:t>
            </a:r>
            <a:r>
              <a:rPr lang="en-US" sz="5400" b="1" dirty="0" smtClean="0">
                <a:solidFill>
                  <a:srgbClr val="FF0066"/>
                </a:solidFill>
              </a:rPr>
              <a:t>”</a:t>
            </a:r>
            <a:endParaRPr lang="en-US" sz="5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857250"/>
            <a:ext cx="1007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66"/>
                </a:solidFill>
              </a:rPr>
              <a:t>Trò</a:t>
            </a:r>
            <a:r>
              <a:rPr lang="en-US" sz="7200" b="1" dirty="0" smtClean="0">
                <a:solidFill>
                  <a:srgbClr val="FF0066"/>
                </a:solidFill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</a:rPr>
              <a:t>chơi</a:t>
            </a:r>
            <a:r>
              <a:rPr lang="en-US" sz="7200" b="1" dirty="0" smtClean="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Ai </a:t>
            </a:r>
            <a:r>
              <a:rPr lang="en-US" sz="7200" b="1" dirty="0" err="1" smtClean="0">
                <a:solidFill>
                  <a:srgbClr val="FF0066"/>
                </a:solidFill>
              </a:rPr>
              <a:t>thông</a:t>
            </a:r>
            <a:r>
              <a:rPr lang="en-US" sz="7200" b="1" dirty="0" smtClean="0">
                <a:solidFill>
                  <a:srgbClr val="FF0066"/>
                </a:solidFill>
              </a:rPr>
              <a:t> minh </a:t>
            </a:r>
            <a:r>
              <a:rPr lang="en-US" sz="7200" b="1" dirty="0" err="1" smtClean="0">
                <a:solidFill>
                  <a:srgbClr val="FF0066"/>
                </a:solidFill>
              </a:rPr>
              <a:t>hơn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150" y="647700"/>
            <a:ext cx="10077450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4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5" y="360606"/>
            <a:ext cx="6954592" cy="562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P\Desktop\s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63" y="698679"/>
            <a:ext cx="6478074" cy="546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0" y="916872"/>
            <a:ext cx="4983345" cy="41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6" y="1202702"/>
            <a:ext cx="4897536" cy="346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ụp X.Quang - Phòng Khám Đa Khoa Khánh Tâ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407839"/>
            <a:ext cx="7598536" cy="50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mayth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4953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3nkZwHK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7010400" cy="4610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est chuyên khoa phụ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446756"/>
            <a:ext cx="10599312" cy="5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1777</TotalTime>
  <Words>83</Words>
  <Application>Microsoft Office PowerPoint</Application>
  <PresentationFormat>Widescreen</PresentationFormat>
  <Paragraphs>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Wingdings</vt:lpstr>
      <vt:lpstr>Century Gothic</vt:lpstr>
      <vt:lpstr>Times New Roman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Techsi.vn</cp:lastModifiedBy>
  <cp:revision>170</cp:revision>
  <dcterms:created xsi:type="dcterms:W3CDTF">2018-10-29T09:59:25Z</dcterms:created>
  <dcterms:modified xsi:type="dcterms:W3CDTF">2025-12-18T02:09:30Z</dcterms:modified>
</cp:coreProperties>
</file>